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7" r:id="rId4"/>
    <p:sldMasterId id="2147483710" r:id="rId5"/>
    <p:sldMasterId id="2147483747" r:id="rId6"/>
    <p:sldMasterId id="2147483761" r:id="rId7"/>
    <p:sldMasterId id="2147483775" r:id="rId8"/>
  </p:sldMasterIdLst>
  <p:notesMasterIdLst>
    <p:notesMasterId r:id="rId23"/>
  </p:notesMasterIdLst>
  <p:sldIdLst>
    <p:sldId id="283" r:id="rId9"/>
    <p:sldId id="287" r:id="rId10"/>
    <p:sldId id="295" r:id="rId11"/>
    <p:sldId id="296" r:id="rId12"/>
    <p:sldId id="297" r:id="rId13"/>
    <p:sldId id="298" r:id="rId14"/>
    <p:sldId id="299" r:id="rId15"/>
    <p:sldId id="284" r:id="rId16"/>
    <p:sldId id="285" r:id="rId17"/>
    <p:sldId id="286" r:id="rId18"/>
    <p:sldId id="288" r:id="rId19"/>
    <p:sldId id="300" r:id="rId20"/>
    <p:sldId id="301" r:id="rId21"/>
    <p:sldId id="302" r:id="rId22"/>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0A2B"/>
    <a:srgbClr val="1F401A"/>
    <a:srgbClr val="69050A"/>
    <a:srgbClr val="120D4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446249-047E-4C81-8A0D-8C59C899355F}" v="1" dt="2026-01-22T11:30:15.9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7" d="100"/>
          <a:sy n="147" d="100"/>
        </p:scale>
        <p:origin x="6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si Kangasharju" userId="6202362c-fb71-41e4-aa08-d8cca6ab5dd6" providerId="ADAL" clId="{6DE9C674-EB7A-48C6-BF62-D027763B293C}"/>
    <pc:docChg chg="custSel modSld">
      <pc:chgData name="Kirsi Kangasharju" userId="6202362c-fb71-41e4-aa08-d8cca6ab5dd6" providerId="ADAL" clId="{6DE9C674-EB7A-48C6-BF62-D027763B293C}" dt="2026-01-22T11:32:18.723" v="194" actId="5793"/>
      <pc:docMkLst>
        <pc:docMk/>
      </pc:docMkLst>
      <pc:sldChg chg="modSp mod">
        <pc:chgData name="Kirsi Kangasharju" userId="6202362c-fb71-41e4-aa08-d8cca6ab5dd6" providerId="ADAL" clId="{6DE9C674-EB7A-48C6-BF62-D027763B293C}" dt="2026-01-22T11:32:18.723" v="194" actId="5793"/>
        <pc:sldMkLst>
          <pc:docMk/>
          <pc:sldMk cId="3534473243" sldId="286"/>
        </pc:sldMkLst>
        <pc:spChg chg="mod">
          <ac:chgData name="Kirsi Kangasharju" userId="6202362c-fb71-41e4-aa08-d8cca6ab5dd6" providerId="ADAL" clId="{6DE9C674-EB7A-48C6-BF62-D027763B293C}" dt="2026-01-22T11:32:18.723" v="194" actId="5793"/>
          <ac:spMkLst>
            <pc:docMk/>
            <pc:sldMk cId="3534473243" sldId="286"/>
            <ac:spMk id="2" creationId="{43E338E6-9A76-C4A7-35DE-9121CF54FF6E}"/>
          </ac:spMkLst>
        </pc:spChg>
      </pc:sldChg>
      <pc:sldChg chg="modSp mod">
        <pc:chgData name="Kirsi Kangasharju" userId="6202362c-fb71-41e4-aa08-d8cca6ab5dd6" providerId="ADAL" clId="{6DE9C674-EB7A-48C6-BF62-D027763B293C}" dt="2026-01-22T11:31:28.738" v="192" actId="20577"/>
        <pc:sldMkLst>
          <pc:docMk/>
          <pc:sldMk cId="1537040075" sldId="300"/>
        </pc:sldMkLst>
        <pc:spChg chg="mod">
          <ac:chgData name="Kirsi Kangasharju" userId="6202362c-fb71-41e4-aa08-d8cca6ab5dd6" providerId="ADAL" clId="{6DE9C674-EB7A-48C6-BF62-D027763B293C}" dt="2026-01-22T11:31:28.738" v="192" actId="20577"/>
          <ac:spMkLst>
            <pc:docMk/>
            <pc:sldMk cId="1537040075" sldId="300"/>
            <ac:spMk id="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4EFADA-1861-4388-8A54-F1FB4187858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i-FI"/>
        </a:p>
      </dgm:t>
    </dgm:pt>
    <dgm:pt modelId="{FCA97B28-48F0-4B7F-ADD3-EF35E1A9DD65}">
      <dgm:prSet/>
      <dgm:spPr>
        <a:solidFill>
          <a:srgbClr val="00B050"/>
        </a:solidFill>
      </dgm:spPr>
      <dgm:t>
        <a:bodyPr/>
        <a:lstStyle/>
        <a:p>
          <a:r>
            <a:rPr lang="fi-FI" dirty="0"/>
            <a:t>Tavoite on toteutunut. Jos tavoitellut tulokset on saavutettu täysin tai jos saavuttamatta jääneiden tulosten osuus on vähäinen ja epäolennainen, arvioidaan tavoite toteutuneeksi. </a:t>
          </a:r>
        </a:p>
      </dgm:t>
    </dgm:pt>
    <dgm:pt modelId="{AD403634-FDE0-43AB-81BE-2B27224DB279}" type="parTrans" cxnId="{174CE7BF-84AB-4AB2-859B-384F60D4361F}">
      <dgm:prSet/>
      <dgm:spPr/>
      <dgm:t>
        <a:bodyPr/>
        <a:lstStyle/>
        <a:p>
          <a:endParaRPr lang="fi-FI"/>
        </a:p>
      </dgm:t>
    </dgm:pt>
    <dgm:pt modelId="{810A4958-D36A-465D-A62F-AB1EB26A7B04}" type="sibTrans" cxnId="{174CE7BF-84AB-4AB2-859B-384F60D4361F}">
      <dgm:prSet/>
      <dgm:spPr/>
      <dgm:t>
        <a:bodyPr/>
        <a:lstStyle/>
        <a:p>
          <a:endParaRPr lang="fi-FI"/>
        </a:p>
      </dgm:t>
    </dgm:pt>
    <dgm:pt modelId="{02015BD7-DECC-49EC-B560-2B20B501BAB9}">
      <dgm:prSet/>
      <dgm:spPr>
        <a:solidFill>
          <a:srgbClr val="FFFF00"/>
        </a:solidFill>
      </dgm:spPr>
      <dgm:t>
        <a:bodyPr/>
        <a:lstStyle/>
        <a:p>
          <a:r>
            <a:rPr lang="fi-FI" dirty="0">
              <a:solidFill>
                <a:schemeClr val="tx1"/>
              </a:solidFill>
            </a:rPr>
            <a:t>Tavoite on toteutunut osittain. Sovelletaan (myös moniosaisiin tai -ulotteisiin tavoitteisiin) mikäli tavoite on saavutettu 50 %:sti tai yli. Ei sovelleta tunnuslukuihin.</a:t>
          </a:r>
        </a:p>
      </dgm:t>
    </dgm:pt>
    <dgm:pt modelId="{F2D1369D-FD00-4834-95DD-213072A7DB2E}" type="parTrans" cxnId="{891CC694-A41D-4158-B796-325B2C2D31CE}">
      <dgm:prSet/>
      <dgm:spPr/>
      <dgm:t>
        <a:bodyPr/>
        <a:lstStyle/>
        <a:p>
          <a:endParaRPr lang="fi-FI"/>
        </a:p>
      </dgm:t>
    </dgm:pt>
    <dgm:pt modelId="{AD8E5FE9-915D-4986-A778-12021FB38153}" type="sibTrans" cxnId="{891CC694-A41D-4158-B796-325B2C2D31CE}">
      <dgm:prSet/>
      <dgm:spPr/>
      <dgm:t>
        <a:bodyPr/>
        <a:lstStyle/>
        <a:p>
          <a:endParaRPr lang="fi-FI"/>
        </a:p>
      </dgm:t>
    </dgm:pt>
    <dgm:pt modelId="{F7025576-A5EA-4EC2-8709-AB9F7E23A9EA}">
      <dgm:prSet/>
      <dgm:spPr>
        <a:solidFill>
          <a:srgbClr val="FF0000"/>
        </a:solidFill>
      </dgm:spPr>
      <dgm:t>
        <a:bodyPr/>
        <a:lstStyle/>
        <a:p>
          <a:r>
            <a:rPr lang="fi-FI" dirty="0"/>
            <a:t>Tavoite ei ole toteutunut. Jos tavoite ei ole toteutunut miltään osin tai vain alle puolet osatavoitteista on saavutettu, tavoite arvioidaan toteutumattomaksi. </a:t>
          </a:r>
        </a:p>
      </dgm:t>
    </dgm:pt>
    <dgm:pt modelId="{715BE160-AF21-46FE-969B-40EB86261405}" type="parTrans" cxnId="{A474745D-E079-4F1D-906C-5015CEEF8197}">
      <dgm:prSet/>
      <dgm:spPr/>
      <dgm:t>
        <a:bodyPr/>
        <a:lstStyle/>
        <a:p>
          <a:endParaRPr lang="fi-FI"/>
        </a:p>
      </dgm:t>
    </dgm:pt>
    <dgm:pt modelId="{6B69B944-9496-40B5-AD89-C8D485F0BD80}" type="sibTrans" cxnId="{A474745D-E079-4F1D-906C-5015CEEF8197}">
      <dgm:prSet/>
      <dgm:spPr/>
      <dgm:t>
        <a:bodyPr/>
        <a:lstStyle/>
        <a:p>
          <a:endParaRPr lang="fi-FI"/>
        </a:p>
      </dgm:t>
    </dgm:pt>
    <dgm:pt modelId="{38D17567-64AE-4D4C-81C5-13EF1424D489}">
      <dgm:prSet/>
      <dgm:spPr>
        <a:solidFill>
          <a:schemeClr val="tx1">
            <a:lumMod val="50000"/>
            <a:lumOff val="50000"/>
          </a:schemeClr>
        </a:solidFill>
      </dgm:spPr>
      <dgm:t>
        <a:bodyPr/>
        <a:lstStyle/>
        <a:p>
          <a:r>
            <a:rPr lang="fi-FI" dirty="0"/>
            <a:t>Tavoitteen toteutumista ei voida arvioida, jos esim. tavoitteen toteutumiseen liittyvää tietoa tai mittaria ei ole saatavilla.</a:t>
          </a:r>
        </a:p>
      </dgm:t>
    </dgm:pt>
    <dgm:pt modelId="{C5261700-459F-4B2D-9D26-80BE519995C4}" type="parTrans" cxnId="{14C874D3-065D-4621-ABEF-9045E60602B5}">
      <dgm:prSet/>
      <dgm:spPr/>
      <dgm:t>
        <a:bodyPr/>
        <a:lstStyle/>
        <a:p>
          <a:endParaRPr lang="fi-FI"/>
        </a:p>
      </dgm:t>
    </dgm:pt>
    <dgm:pt modelId="{076B4397-DFEC-48B9-9910-214E84A4674B}" type="sibTrans" cxnId="{14C874D3-065D-4621-ABEF-9045E60602B5}">
      <dgm:prSet/>
      <dgm:spPr/>
      <dgm:t>
        <a:bodyPr/>
        <a:lstStyle/>
        <a:p>
          <a:endParaRPr lang="fi-FI"/>
        </a:p>
      </dgm:t>
    </dgm:pt>
    <dgm:pt modelId="{B1E81DE6-2D4B-473A-ABB3-8751DF325BA3}" type="pres">
      <dgm:prSet presAssocID="{1C4EFADA-1861-4388-8A54-F1FB4187858E}" presName="diagram" presStyleCnt="0">
        <dgm:presLayoutVars>
          <dgm:dir/>
          <dgm:resizeHandles val="exact"/>
        </dgm:presLayoutVars>
      </dgm:prSet>
      <dgm:spPr/>
    </dgm:pt>
    <dgm:pt modelId="{0DC26E0D-524D-49B7-BF52-3C38C59C6E56}" type="pres">
      <dgm:prSet presAssocID="{FCA97B28-48F0-4B7F-ADD3-EF35E1A9DD65}" presName="node" presStyleLbl="node1" presStyleIdx="0" presStyleCnt="4" custScaleX="130429" custScaleY="205596">
        <dgm:presLayoutVars>
          <dgm:bulletEnabled val="1"/>
        </dgm:presLayoutVars>
      </dgm:prSet>
      <dgm:spPr/>
    </dgm:pt>
    <dgm:pt modelId="{A4B08E5F-132E-461B-9D61-B873FE39FB58}" type="pres">
      <dgm:prSet presAssocID="{810A4958-D36A-465D-A62F-AB1EB26A7B04}" presName="sibTrans" presStyleCnt="0"/>
      <dgm:spPr/>
    </dgm:pt>
    <dgm:pt modelId="{61C1B507-5EDB-4461-A680-2169F3D03A43}" type="pres">
      <dgm:prSet presAssocID="{02015BD7-DECC-49EC-B560-2B20B501BAB9}" presName="node" presStyleLbl="node1" presStyleIdx="1" presStyleCnt="4" custScaleX="141779" custScaleY="205678">
        <dgm:presLayoutVars>
          <dgm:bulletEnabled val="1"/>
        </dgm:presLayoutVars>
      </dgm:prSet>
      <dgm:spPr/>
    </dgm:pt>
    <dgm:pt modelId="{2A4B5089-83A7-4775-B088-26B807802F99}" type="pres">
      <dgm:prSet presAssocID="{AD8E5FE9-915D-4986-A778-12021FB38153}" presName="sibTrans" presStyleCnt="0"/>
      <dgm:spPr/>
    </dgm:pt>
    <dgm:pt modelId="{E8A4B1E9-DDBA-418D-BF60-A4247DC9DED3}" type="pres">
      <dgm:prSet presAssocID="{F7025576-A5EA-4EC2-8709-AB9F7E23A9EA}" presName="node" presStyleLbl="node1" presStyleIdx="2" presStyleCnt="4" custScaleX="142234" custScaleY="203389" custLinFactNeighborX="-2395" custLinFactNeighborY="798">
        <dgm:presLayoutVars>
          <dgm:bulletEnabled val="1"/>
        </dgm:presLayoutVars>
      </dgm:prSet>
      <dgm:spPr/>
    </dgm:pt>
    <dgm:pt modelId="{A644BFED-44DF-405B-B833-3D5F28056931}" type="pres">
      <dgm:prSet presAssocID="{6B69B944-9496-40B5-AD89-C8D485F0BD80}" presName="sibTrans" presStyleCnt="0"/>
      <dgm:spPr/>
    </dgm:pt>
    <dgm:pt modelId="{7F1FA5EC-67BE-4F88-A630-95808585582F}" type="pres">
      <dgm:prSet presAssocID="{38D17567-64AE-4D4C-81C5-13EF1424D489}" presName="node" presStyleLbl="node1" presStyleIdx="3" presStyleCnt="4" custScaleX="115038" custScaleY="201172" custLinFactNeighborX="-5377" custLinFactNeighborY="-815">
        <dgm:presLayoutVars>
          <dgm:bulletEnabled val="1"/>
        </dgm:presLayoutVars>
      </dgm:prSet>
      <dgm:spPr/>
    </dgm:pt>
  </dgm:ptLst>
  <dgm:cxnLst>
    <dgm:cxn modelId="{A5C08906-40A1-4158-A02F-527E904B72D8}" type="presOf" srcId="{1C4EFADA-1861-4388-8A54-F1FB4187858E}" destId="{B1E81DE6-2D4B-473A-ABB3-8751DF325BA3}" srcOrd="0" destOrd="0" presId="urn:microsoft.com/office/officeart/2005/8/layout/default"/>
    <dgm:cxn modelId="{A474745D-E079-4F1D-906C-5015CEEF8197}" srcId="{1C4EFADA-1861-4388-8A54-F1FB4187858E}" destId="{F7025576-A5EA-4EC2-8709-AB9F7E23A9EA}" srcOrd="2" destOrd="0" parTransId="{715BE160-AF21-46FE-969B-40EB86261405}" sibTransId="{6B69B944-9496-40B5-AD89-C8D485F0BD80}"/>
    <dgm:cxn modelId="{140A256D-714F-4799-A120-09181FE8FBCF}" type="presOf" srcId="{FCA97B28-48F0-4B7F-ADD3-EF35E1A9DD65}" destId="{0DC26E0D-524D-49B7-BF52-3C38C59C6E56}" srcOrd="0" destOrd="0" presId="urn:microsoft.com/office/officeart/2005/8/layout/default"/>
    <dgm:cxn modelId="{F538BC85-8A28-4164-9E75-B36C2DF9942D}" type="presOf" srcId="{F7025576-A5EA-4EC2-8709-AB9F7E23A9EA}" destId="{E8A4B1E9-DDBA-418D-BF60-A4247DC9DED3}" srcOrd="0" destOrd="0" presId="urn:microsoft.com/office/officeart/2005/8/layout/default"/>
    <dgm:cxn modelId="{4306E58C-305E-43AF-95F4-E1F8083173D9}" type="presOf" srcId="{02015BD7-DECC-49EC-B560-2B20B501BAB9}" destId="{61C1B507-5EDB-4461-A680-2169F3D03A43}" srcOrd="0" destOrd="0" presId="urn:microsoft.com/office/officeart/2005/8/layout/default"/>
    <dgm:cxn modelId="{891CC694-A41D-4158-B796-325B2C2D31CE}" srcId="{1C4EFADA-1861-4388-8A54-F1FB4187858E}" destId="{02015BD7-DECC-49EC-B560-2B20B501BAB9}" srcOrd="1" destOrd="0" parTransId="{F2D1369D-FD00-4834-95DD-213072A7DB2E}" sibTransId="{AD8E5FE9-915D-4986-A778-12021FB38153}"/>
    <dgm:cxn modelId="{174CE7BF-84AB-4AB2-859B-384F60D4361F}" srcId="{1C4EFADA-1861-4388-8A54-F1FB4187858E}" destId="{FCA97B28-48F0-4B7F-ADD3-EF35E1A9DD65}" srcOrd="0" destOrd="0" parTransId="{AD403634-FDE0-43AB-81BE-2B27224DB279}" sibTransId="{810A4958-D36A-465D-A62F-AB1EB26A7B04}"/>
    <dgm:cxn modelId="{14C874D3-065D-4621-ABEF-9045E60602B5}" srcId="{1C4EFADA-1861-4388-8A54-F1FB4187858E}" destId="{38D17567-64AE-4D4C-81C5-13EF1424D489}" srcOrd="3" destOrd="0" parTransId="{C5261700-459F-4B2D-9D26-80BE519995C4}" sibTransId="{076B4397-DFEC-48B9-9910-214E84A4674B}"/>
    <dgm:cxn modelId="{ED9738FF-4A32-471E-B61A-D3EC97E7BC1E}" type="presOf" srcId="{38D17567-64AE-4D4C-81C5-13EF1424D489}" destId="{7F1FA5EC-67BE-4F88-A630-95808585582F}" srcOrd="0" destOrd="0" presId="urn:microsoft.com/office/officeart/2005/8/layout/default"/>
    <dgm:cxn modelId="{11D941F8-8B5E-4B6B-9245-E77CE654BD5C}" type="presParOf" srcId="{B1E81DE6-2D4B-473A-ABB3-8751DF325BA3}" destId="{0DC26E0D-524D-49B7-BF52-3C38C59C6E56}" srcOrd="0" destOrd="0" presId="urn:microsoft.com/office/officeart/2005/8/layout/default"/>
    <dgm:cxn modelId="{BE423E46-4501-4CB6-8962-E1836B787E0B}" type="presParOf" srcId="{B1E81DE6-2D4B-473A-ABB3-8751DF325BA3}" destId="{A4B08E5F-132E-461B-9D61-B873FE39FB58}" srcOrd="1" destOrd="0" presId="urn:microsoft.com/office/officeart/2005/8/layout/default"/>
    <dgm:cxn modelId="{92B5BC1D-F985-4917-BABA-DA379859096B}" type="presParOf" srcId="{B1E81DE6-2D4B-473A-ABB3-8751DF325BA3}" destId="{61C1B507-5EDB-4461-A680-2169F3D03A43}" srcOrd="2" destOrd="0" presId="urn:microsoft.com/office/officeart/2005/8/layout/default"/>
    <dgm:cxn modelId="{3EECA0D8-3FA7-487E-8775-6E253BD6657D}" type="presParOf" srcId="{B1E81DE6-2D4B-473A-ABB3-8751DF325BA3}" destId="{2A4B5089-83A7-4775-B088-26B807802F99}" srcOrd="3" destOrd="0" presId="urn:microsoft.com/office/officeart/2005/8/layout/default"/>
    <dgm:cxn modelId="{6BFC6DBA-E2B3-4487-8420-5861DA5E83B1}" type="presParOf" srcId="{B1E81DE6-2D4B-473A-ABB3-8751DF325BA3}" destId="{E8A4B1E9-DDBA-418D-BF60-A4247DC9DED3}" srcOrd="4" destOrd="0" presId="urn:microsoft.com/office/officeart/2005/8/layout/default"/>
    <dgm:cxn modelId="{C50B2610-DB56-4C5E-BF38-FC29A909EF13}" type="presParOf" srcId="{B1E81DE6-2D4B-473A-ABB3-8751DF325BA3}" destId="{A644BFED-44DF-405B-B833-3D5F28056931}" srcOrd="5" destOrd="0" presId="urn:microsoft.com/office/officeart/2005/8/layout/default"/>
    <dgm:cxn modelId="{F997AB63-9B4B-485B-B5FF-8FD06B487454}" type="presParOf" srcId="{B1E81DE6-2D4B-473A-ABB3-8751DF325BA3}" destId="{7F1FA5EC-67BE-4F88-A630-95808585582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26E0D-524D-49B7-BF52-3C38C59C6E56}">
      <dsp:nvSpPr>
        <dsp:cNvPr id="0" name=""/>
        <dsp:cNvSpPr/>
      </dsp:nvSpPr>
      <dsp:spPr>
        <a:xfrm>
          <a:off x="864" y="420047"/>
          <a:ext cx="2722901" cy="2575275"/>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i-FI" sz="2000" kern="1200" dirty="0"/>
            <a:t>Tavoite on toteutunut. Jos tavoitellut tulokset on saavutettu täysin tai jos saavuttamatta jääneiden tulosten osuus on vähäinen ja epäolennainen, arvioidaan tavoite toteutuneeksi. </a:t>
          </a:r>
        </a:p>
      </dsp:txBody>
      <dsp:txXfrm>
        <a:off x="864" y="420047"/>
        <a:ext cx="2722901" cy="2575275"/>
      </dsp:txXfrm>
    </dsp:sp>
    <dsp:sp modelId="{61C1B507-5EDB-4461-A680-2169F3D03A43}">
      <dsp:nvSpPr>
        <dsp:cNvPr id="0" name=""/>
        <dsp:cNvSpPr/>
      </dsp:nvSpPr>
      <dsp:spPr>
        <a:xfrm>
          <a:off x="2932531" y="419534"/>
          <a:ext cx="2959849" cy="2576302"/>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i-FI" sz="2000" kern="1200" dirty="0">
              <a:solidFill>
                <a:schemeClr val="tx1"/>
              </a:solidFill>
            </a:rPr>
            <a:t>Tavoite on toteutunut osittain. Sovelletaan (myös moniosaisiin tai -ulotteisiin tavoitteisiin) mikäli tavoite on saavutettu 50 %:sti tai yli. Ei sovelleta tunnuslukuihin.</a:t>
          </a:r>
        </a:p>
      </dsp:txBody>
      <dsp:txXfrm>
        <a:off x="2932531" y="419534"/>
        <a:ext cx="2959849" cy="2576302"/>
      </dsp:txXfrm>
    </dsp:sp>
    <dsp:sp modelId="{E8A4B1E9-DDBA-418D-BF60-A4247DC9DED3}">
      <dsp:nvSpPr>
        <dsp:cNvPr id="0" name=""/>
        <dsp:cNvSpPr/>
      </dsp:nvSpPr>
      <dsp:spPr>
        <a:xfrm>
          <a:off x="6051147" y="443865"/>
          <a:ext cx="2969348" cy="2547630"/>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i-FI" sz="2000" kern="1200" dirty="0"/>
            <a:t>Tavoite ei ole toteutunut. Jos tavoite ei ole toteutunut miltään osin tai vain alle puolet osatavoitteista on saavutettu, tavoite arvioidaan toteutumattomaksi. </a:t>
          </a:r>
        </a:p>
      </dsp:txBody>
      <dsp:txXfrm>
        <a:off x="6051147" y="443865"/>
        <a:ext cx="2969348" cy="2547630"/>
      </dsp:txXfrm>
    </dsp:sp>
    <dsp:sp modelId="{7F1FA5EC-67BE-4F88-A630-95808585582F}">
      <dsp:nvSpPr>
        <dsp:cNvPr id="0" name=""/>
        <dsp:cNvSpPr/>
      </dsp:nvSpPr>
      <dsp:spPr>
        <a:xfrm>
          <a:off x="9167007" y="437546"/>
          <a:ext cx="2401591" cy="2519860"/>
        </a:xfrm>
        <a:prstGeom prst="rect">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i-FI" sz="2000" kern="1200" dirty="0"/>
            <a:t>Tavoitteen toteutumista ei voida arvioida, jos esim. tavoitteen toteutumiseen liittyvää tietoa tai mittaria ei ole saatavilla.</a:t>
          </a:r>
        </a:p>
      </dsp:txBody>
      <dsp:txXfrm>
        <a:off x="9167007" y="437546"/>
        <a:ext cx="2401591" cy="251986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2FFBE-4DD2-A149-A073-D806CEDD1BE6}" type="datetimeFigureOut">
              <a:rPr lang="en-FI" smtClean="0"/>
              <a:t>01/22/2026</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03BC0E-6BF1-8F4B-9688-D5AF6B99325F}" type="slidenum">
              <a:rPr lang="en-FI" smtClean="0"/>
              <a:t>‹#›</a:t>
            </a:fld>
            <a:endParaRPr lang="en-FI"/>
          </a:p>
        </p:txBody>
      </p:sp>
    </p:spTree>
    <p:extLst>
      <p:ext uri="{BB962C8B-B14F-4D97-AF65-F5344CB8AC3E}">
        <p14:creationId xmlns:p14="http://schemas.microsoft.com/office/powerpoint/2010/main" val="3724037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pic>
        <p:nvPicPr>
          <p:cNvPr id="7" name="Kuva 6" descr="Satakunnan hyvinvointialueen strategian 2023-2025 visualisointi.">
            <a:extLst>
              <a:ext uri="{FF2B5EF4-FFF2-40B4-BE49-F238E27FC236}">
                <a16:creationId xmlns:a16="http://schemas.microsoft.com/office/drawing/2014/main" id="{B8D71775-923F-8DF9-2EFA-1428CAB5C21C}"/>
              </a:ext>
            </a:extLst>
          </p:cNvPr>
          <p:cNvPicPr>
            <a:picLocks noChangeAspect="1"/>
          </p:cNvPicPr>
          <p:nvPr userDrawn="1"/>
        </p:nvPicPr>
        <p:blipFill>
          <a:blip r:embed="rId2"/>
          <a:stretch>
            <a:fillRect/>
          </a:stretch>
        </p:blipFill>
        <p:spPr>
          <a:xfrm>
            <a:off x="1185" y="0"/>
            <a:ext cx="12190815" cy="6858000"/>
          </a:xfrm>
          <a:prstGeom prst="rect">
            <a:avLst/>
          </a:prstGeom>
        </p:spPr>
      </p:pic>
    </p:spTree>
    <p:extLst>
      <p:ext uri="{BB962C8B-B14F-4D97-AF65-F5344CB8AC3E}">
        <p14:creationId xmlns:p14="http://schemas.microsoft.com/office/powerpoint/2010/main" val="3594876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A 2">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7A976C6-874A-FCE4-F72D-BEF8280AEE78}"/>
              </a:ext>
            </a:extLst>
          </p:cNvPr>
          <p:cNvSpPr>
            <a:spLocks noGrp="1"/>
          </p:cNvSpPr>
          <p:nvPr>
            <p:ph sz="half" idx="1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Content Placeholder 2">
            <a:extLst>
              <a:ext uri="{FF2B5EF4-FFF2-40B4-BE49-F238E27FC236}">
                <a16:creationId xmlns:a16="http://schemas.microsoft.com/office/drawing/2014/main" id="{B26E1A61-EA5E-DA4D-B00E-EC8875F309BE}"/>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Date Placeholder 4">
            <a:extLst>
              <a:ext uri="{FF2B5EF4-FFF2-40B4-BE49-F238E27FC236}">
                <a16:creationId xmlns:a16="http://schemas.microsoft.com/office/drawing/2014/main" id="{63EC9222-EBDA-FF4A-B4A9-8CCE37448242}"/>
              </a:ext>
            </a:extLst>
          </p:cNvPr>
          <p:cNvSpPr>
            <a:spLocks noGrp="1"/>
          </p:cNvSpPr>
          <p:nvPr>
            <p:ph type="dt" sz="half" idx="10"/>
          </p:nvPr>
        </p:nvSpPr>
        <p:spPr/>
        <p:txBody>
          <a:bodyPr/>
          <a:lstStyle/>
          <a:p>
            <a:fld id="{7486DD76-9CCC-054F-978E-D5077005BB2C}" type="datetime1">
              <a:rPr lang="fi-FI" smtClean="0"/>
              <a:t>22.1.2026</a:t>
            </a:fld>
            <a:endParaRPr lang="fi-FI"/>
          </a:p>
        </p:txBody>
      </p:sp>
      <p:sp>
        <p:nvSpPr>
          <p:cNvPr id="4" name="Title 3">
            <a:extLst>
              <a:ext uri="{FF2B5EF4-FFF2-40B4-BE49-F238E27FC236}">
                <a16:creationId xmlns:a16="http://schemas.microsoft.com/office/drawing/2014/main" id="{B09E600B-2BDF-3E4E-AB3B-2E7647633CFE}"/>
              </a:ext>
            </a:extLst>
          </p:cNvPr>
          <p:cNvSpPr>
            <a:spLocks noGrp="1"/>
          </p:cNvSpPr>
          <p:nvPr>
            <p:ph type="title"/>
          </p:nvPr>
        </p:nvSpPr>
        <p:spPr>
          <a:xfrm>
            <a:off x="838200" y="365125"/>
            <a:ext cx="10117508" cy="1325563"/>
          </a:xfrm>
        </p:spPr>
        <p:txBody>
          <a:bodyPr/>
          <a:lstStyle/>
          <a:p>
            <a:r>
              <a:rPr lang="fi-FI"/>
              <a:t>Muokkaa ots. perustyyl. napsautt.</a:t>
            </a:r>
          </a:p>
        </p:txBody>
      </p:sp>
      <p:sp>
        <p:nvSpPr>
          <p:cNvPr id="6" name="Footer Placeholder 1">
            <a:extLst>
              <a:ext uri="{FF2B5EF4-FFF2-40B4-BE49-F238E27FC236}">
                <a16:creationId xmlns:a16="http://schemas.microsoft.com/office/drawing/2014/main" id="{19D7365B-D768-634D-8BE4-2FC214A7B79A}"/>
              </a:ext>
            </a:extLst>
          </p:cNvPr>
          <p:cNvSpPr>
            <a:spLocks noGrp="1"/>
          </p:cNvSpPr>
          <p:nvPr>
            <p:ph type="ftr" sz="quarter" idx="3"/>
          </p:nvPr>
        </p:nvSpPr>
        <p:spPr>
          <a:xfrm>
            <a:off x="2726108" y="6356350"/>
            <a:ext cx="5427292"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7" name="Slide Number Placeholder 8">
            <a:extLst>
              <a:ext uri="{FF2B5EF4-FFF2-40B4-BE49-F238E27FC236}">
                <a16:creationId xmlns:a16="http://schemas.microsoft.com/office/drawing/2014/main" id="{64A55D65-E3C7-DC4C-B49D-F7365EF65814}"/>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pic>
        <p:nvPicPr>
          <p:cNvPr id="9" name="Graphic 6">
            <a:extLst>
              <a:ext uri="{FF2B5EF4-FFF2-40B4-BE49-F238E27FC236}">
                <a16:creationId xmlns:a16="http://schemas.microsoft.com/office/drawing/2014/main" id="{9C480285-81EA-01DD-E430-51DAFB6BB2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48700" y="360234"/>
            <a:ext cx="524855" cy="667672"/>
          </a:xfrm>
          <a:prstGeom prst="rect">
            <a:avLst/>
          </a:prstGeom>
        </p:spPr>
      </p:pic>
    </p:spTree>
    <p:extLst>
      <p:ext uri="{BB962C8B-B14F-4D97-AF65-F5344CB8AC3E}">
        <p14:creationId xmlns:p14="http://schemas.microsoft.com/office/powerpoint/2010/main" val="1206908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8E4588D-02B6-7B48-80C5-7290C084341A}"/>
              </a:ext>
            </a:extLst>
          </p:cNvPr>
          <p:cNvSpPr>
            <a:spLocks noGrp="1"/>
          </p:cNvSpPr>
          <p:nvPr>
            <p:ph type="dt" sz="half" idx="10"/>
          </p:nvPr>
        </p:nvSpPr>
        <p:spPr/>
        <p:txBody>
          <a:bodyPr/>
          <a:lstStyle/>
          <a:p>
            <a:fld id="{6BB11E50-2071-4647-B2A4-6E16D0D78C0D}" type="datetime1">
              <a:rPr lang="fi-FI" smtClean="0"/>
              <a:t>22.1.2026</a:t>
            </a:fld>
            <a:endParaRPr lang="fi-FI"/>
          </a:p>
        </p:txBody>
      </p:sp>
      <p:sp>
        <p:nvSpPr>
          <p:cNvPr id="4" name="Title 3">
            <a:extLst>
              <a:ext uri="{FF2B5EF4-FFF2-40B4-BE49-F238E27FC236}">
                <a16:creationId xmlns:a16="http://schemas.microsoft.com/office/drawing/2014/main" id="{990D1BEB-5C05-2040-99D3-AC167E20F51B}"/>
              </a:ext>
            </a:extLst>
          </p:cNvPr>
          <p:cNvSpPr>
            <a:spLocks noGrp="1"/>
          </p:cNvSpPr>
          <p:nvPr>
            <p:ph type="title"/>
          </p:nvPr>
        </p:nvSpPr>
        <p:spPr>
          <a:xfrm>
            <a:off x="838200" y="365125"/>
            <a:ext cx="10083325" cy="1325563"/>
          </a:xfrm>
        </p:spPr>
        <p:txBody>
          <a:bodyPr/>
          <a:lstStyle/>
          <a:p>
            <a:r>
              <a:rPr lang="fi-FI"/>
              <a:t>Muokkaa ots. perustyyl. napsautt.</a:t>
            </a:r>
          </a:p>
        </p:txBody>
      </p:sp>
      <p:sp>
        <p:nvSpPr>
          <p:cNvPr id="5" name="Footer Placeholder 1">
            <a:extLst>
              <a:ext uri="{FF2B5EF4-FFF2-40B4-BE49-F238E27FC236}">
                <a16:creationId xmlns:a16="http://schemas.microsoft.com/office/drawing/2014/main" id="{8DE69C5E-82EF-A648-A11F-D9E1E9EFECBD}"/>
              </a:ext>
            </a:extLst>
          </p:cNvPr>
          <p:cNvSpPr>
            <a:spLocks noGrp="1"/>
          </p:cNvSpPr>
          <p:nvPr>
            <p:ph type="ftr" sz="quarter" idx="3"/>
          </p:nvPr>
        </p:nvSpPr>
        <p:spPr>
          <a:xfrm>
            <a:off x="2726108" y="6356350"/>
            <a:ext cx="5427292"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6" name="Slide Number Placeholder 8">
            <a:extLst>
              <a:ext uri="{FF2B5EF4-FFF2-40B4-BE49-F238E27FC236}">
                <a16:creationId xmlns:a16="http://schemas.microsoft.com/office/drawing/2014/main" id="{C41B89B9-4C34-5945-8DD2-025C2ACDCD3C}"/>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pic>
        <p:nvPicPr>
          <p:cNvPr id="2" name="Graphic 6">
            <a:extLst>
              <a:ext uri="{FF2B5EF4-FFF2-40B4-BE49-F238E27FC236}">
                <a16:creationId xmlns:a16="http://schemas.microsoft.com/office/drawing/2014/main" id="{2FE96595-F951-3F81-C31B-A29554ABA4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48700" y="360234"/>
            <a:ext cx="524855" cy="667672"/>
          </a:xfrm>
          <a:prstGeom prst="rect">
            <a:avLst/>
          </a:prstGeom>
        </p:spPr>
      </p:pic>
    </p:spTree>
    <p:extLst>
      <p:ext uri="{BB962C8B-B14F-4D97-AF65-F5344CB8AC3E}">
        <p14:creationId xmlns:p14="http://schemas.microsoft.com/office/powerpoint/2010/main" val="38801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A1">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C349A-497F-D34B-9E19-3C5897402847}"/>
              </a:ext>
            </a:extLst>
          </p:cNvPr>
          <p:cNvSpPr>
            <a:spLocks noGrp="1"/>
          </p:cNvSpPr>
          <p:nvPr>
            <p:ph type="ctrTitle"/>
          </p:nvPr>
        </p:nvSpPr>
        <p:spPr>
          <a:xfrm>
            <a:off x="1205669" y="3911600"/>
            <a:ext cx="8633791" cy="1034683"/>
          </a:xfrm>
          <a:prstGeom prst="rect">
            <a:avLst/>
          </a:prstGeom>
        </p:spPr>
        <p:txBody>
          <a:bodyPr anchor="b">
            <a:normAutofit/>
          </a:bodyPr>
          <a:lstStyle>
            <a:lvl1pPr algn="l">
              <a:defRPr sz="3600" b="1">
                <a:solidFill>
                  <a:schemeClr val="tx1"/>
                </a:solidFill>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9093509D-5451-D649-8734-ACC379773E38}"/>
              </a:ext>
            </a:extLst>
          </p:cNvPr>
          <p:cNvSpPr>
            <a:spLocks noGrp="1"/>
          </p:cNvSpPr>
          <p:nvPr>
            <p:ph type="subTitle" idx="1"/>
          </p:nvPr>
        </p:nvSpPr>
        <p:spPr>
          <a:xfrm>
            <a:off x="1205669" y="5064722"/>
            <a:ext cx="8633792" cy="671765"/>
          </a:xfrm>
        </p:spPr>
        <p:txBody>
          <a:bodyPr wrap="none"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pic>
        <p:nvPicPr>
          <p:cNvPr id="12" name="Graphic 11">
            <a:extLst>
              <a:ext uri="{FF2B5EF4-FFF2-40B4-BE49-F238E27FC236}">
                <a16:creationId xmlns:a16="http://schemas.microsoft.com/office/drawing/2014/main" id="{06182D11-1F27-CD44-9738-91EA8B0B13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6266" y="778312"/>
            <a:ext cx="2101315" cy="2673101"/>
          </a:xfrm>
          <a:prstGeom prst="rect">
            <a:avLst/>
          </a:prstGeom>
        </p:spPr>
      </p:pic>
      <p:sp>
        <p:nvSpPr>
          <p:cNvPr id="8" name="Date Placeholder 3">
            <a:extLst>
              <a:ext uri="{FF2B5EF4-FFF2-40B4-BE49-F238E27FC236}">
                <a16:creationId xmlns:a16="http://schemas.microsoft.com/office/drawing/2014/main" id="{ADF0CEDC-E734-634E-8D2C-1CA06C0A6287}"/>
              </a:ext>
            </a:extLst>
          </p:cNvPr>
          <p:cNvSpPr>
            <a:spLocks noGrp="1"/>
          </p:cNvSpPr>
          <p:nvPr>
            <p:ph type="dt" sz="half" idx="10"/>
          </p:nvPr>
        </p:nvSpPr>
        <p:spPr>
          <a:xfrm>
            <a:off x="247924" y="6388034"/>
            <a:ext cx="2743200" cy="301756"/>
          </a:xfrm>
        </p:spPr>
        <p:txBody>
          <a:bodyPr/>
          <a:lstStyle>
            <a:lvl1pPr>
              <a:defRPr>
                <a:solidFill>
                  <a:schemeClr val="tx1"/>
                </a:solidFill>
              </a:defRPr>
            </a:lvl1pPr>
          </a:lstStyle>
          <a:p>
            <a:fld id="{3B11CC8D-D17E-3E48-9BF0-884D68893E17}" type="datetime1">
              <a:rPr lang="fi-FI" smtClean="0"/>
              <a:pPr/>
              <a:t>22.1.2026</a:t>
            </a:fld>
            <a:endParaRPr lang="fi-FI"/>
          </a:p>
        </p:txBody>
      </p:sp>
      <p:sp>
        <p:nvSpPr>
          <p:cNvPr id="9" name="Slide Number Placeholder 8">
            <a:extLst>
              <a:ext uri="{FF2B5EF4-FFF2-40B4-BE49-F238E27FC236}">
                <a16:creationId xmlns:a16="http://schemas.microsoft.com/office/drawing/2014/main" id="{4609E47E-A02C-D149-8A9C-3165F6696547}"/>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tx1"/>
                </a:solidFill>
              </a:defRPr>
            </a:lvl1pPr>
          </a:lstStyle>
          <a:p>
            <a:fld id="{A1510FE8-D753-C647-A925-D4EB5DB9B7DB}" type="slidenum">
              <a:rPr lang="en-FI" smtClean="0"/>
              <a:pPr/>
              <a:t>‹#›</a:t>
            </a:fld>
            <a:endParaRPr lang="en-FI"/>
          </a:p>
        </p:txBody>
      </p:sp>
    </p:spTree>
    <p:extLst>
      <p:ext uri="{BB962C8B-B14F-4D97-AF65-F5344CB8AC3E}">
        <p14:creationId xmlns:p14="http://schemas.microsoft.com/office/powerpoint/2010/main" val="232842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A2">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C349A-497F-D34B-9E19-3C5897402847}"/>
              </a:ext>
            </a:extLst>
          </p:cNvPr>
          <p:cNvSpPr>
            <a:spLocks noGrp="1"/>
          </p:cNvSpPr>
          <p:nvPr>
            <p:ph type="ctrTitle"/>
          </p:nvPr>
        </p:nvSpPr>
        <p:spPr>
          <a:xfrm>
            <a:off x="1567678" y="2580830"/>
            <a:ext cx="8633791" cy="1592129"/>
          </a:xfrm>
          <a:prstGeom prst="rect">
            <a:avLst/>
          </a:prstGeom>
        </p:spPr>
        <p:txBody>
          <a:bodyPr anchor="b">
            <a:normAutofit/>
          </a:bodyPr>
          <a:lstStyle>
            <a:lvl1pPr algn="l">
              <a:defRPr sz="4600" b="1">
                <a:solidFill>
                  <a:schemeClr val="tx1"/>
                </a:solidFill>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9093509D-5451-D649-8734-ACC379773E38}"/>
              </a:ext>
            </a:extLst>
          </p:cNvPr>
          <p:cNvSpPr>
            <a:spLocks noGrp="1"/>
          </p:cNvSpPr>
          <p:nvPr>
            <p:ph type="subTitle" idx="1"/>
          </p:nvPr>
        </p:nvSpPr>
        <p:spPr>
          <a:xfrm>
            <a:off x="1567678" y="4351637"/>
            <a:ext cx="8633792" cy="920838"/>
          </a:xfrm>
        </p:spPr>
        <p:txBody>
          <a:bodyPr wrap="none"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pic>
        <p:nvPicPr>
          <p:cNvPr id="6" name="Graphic 5">
            <a:extLst>
              <a:ext uri="{FF2B5EF4-FFF2-40B4-BE49-F238E27FC236}">
                <a16:creationId xmlns:a16="http://schemas.microsoft.com/office/drawing/2014/main" id="{92625587-C05D-DE4D-AC5C-062705CAF2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6666" y="696067"/>
            <a:ext cx="3444240" cy="819431"/>
          </a:xfrm>
          <a:prstGeom prst="rect">
            <a:avLst/>
          </a:prstGeom>
        </p:spPr>
      </p:pic>
      <p:sp>
        <p:nvSpPr>
          <p:cNvPr id="8" name="Date Placeholder 3">
            <a:extLst>
              <a:ext uri="{FF2B5EF4-FFF2-40B4-BE49-F238E27FC236}">
                <a16:creationId xmlns:a16="http://schemas.microsoft.com/office/drawing/2014/main" id="{2EBDBF8C-DF27-444D-BBC4-24745D974CDB}"/>
              </a:ext>
            </a:extLst>
          </p:cNvPr>
          <p:cNvSpPr>
            <a:spLocks noGrp="1"/>
          </p:cNvSpPr>
          <p:nvPr>
            <p:ph type="dt" sz="half" idx="10"/>
          </p:nvPr>
        </p:nvSpPr>
        <p:spPr>
          <a:xfrm>
            <a:off x="247924" y="6388034"/>
            <a:ext cx="2743200" cy="301756"/>
          </a:xfrm>
        </p:spPr>
        <p:txBody>
          <a:bodyPr/>
          <a:lstStyle>
            <a:lvl1pPr>
              <a:defRPr>
                <a:solidFill>
                  <a:schemeClr val="tx1"/>
                </a:solidFill>
              </a:defRPr>
            </a:lvl1pPr>
          </a:lstStyle>
          <a:p>
            <a:fld id="{F4019D08-A82C-8244-B3FC-164DE500B9DC}" type="datetime1">
              <a:rPr lang="fi-FI" smtClean="0"/>
              <a:pPr/>
              <a:t>22.1.2026</a:t>
            </a:fld>
            <a:endParaRPr lang="fi-FI"/>
          </a:p>
        </p:txBody>
      </p:sp>
      <p:sp>
        <p:nvSpPr>
          <p:cNvPr id="9" name="Slide Number Placeholder 8">
            <a:extLst>
              <a:ext uri="{FF2B5EF4-FFF2-40B4-BE49-F238E27FC236}">
                <a16:creationId xmlns:a16="http://schemas.microsoft.com/office/drawing/2014/main" id="{A8976617-1CFF-CC48-9CEF-A2B0FA265F9B}"/>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tx1"/>
                </a:solidFill>
              </a:defRPr>
            </a:lvl1pPr>
          </a:lstStyle>
          <a:p>
            <a:fld id="{A1510FE8-D753-C647-A925-D4EB5DB9B7DB}" type="slidenum">
              <a:rPr lang="en-FI" smtClean="0"/>
              <a:pPr/>
              <a:t>‹#›</a:t>
            </a:fld>
            <a:endParaRPr lang="en-FI"/>
          </a:p>
        </p:txBody>
      </p:sp>
    </p:spTree>
    <p:extLst>
      <p:ext uri="{BB962C8B-B14F-4D97-AF65-F5344CB8AC3E}">
        <p14:creationId xmlns:p14="http://schemas.microsoft.com/office/powerpoint/2010/main" val="2375489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B1">
    <p:bg>
      <p:bgPr>
        <a:solidFill>
          <a:schemeClr val="bg1"/>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400181E-5A6F-E848-BD86-D63E42BB71F7}"/>
              </a:ext>
            </a:extLst>
          </p:cNvPr>
          <p:cNvSpPr>
            <a:spLocks noGrp="1"/>
          </p:cNvSpPr>
          <p:nvPr>
            <p:ph type="dt" sz="half" idx="10"/>
          </p:nvPr>
        </p:nvSpPr>
        <p:spPr/>
        <p:txBody>
          <a:bodyPr/>
          <a:lstStyle/>
          <a:p>
            <a:fld id="{DCE6C46E-4896-1846-BF4F-632C84A06175}" type="datetime1">
              <a:rPr lang="fi-FI" smtClean="0"/>
              <a:t>22.1.2026</a:t>
            </a:fld>
            <a:endParaRPr lang="fi-FI"/>
          </a:p>
        </p:txBody>
      </p:sp>
      <p:sp>
        <p:nvSpPr>
          <p:cNvPr id="6" name="Title 1">
            <a:extLst>
              <a:ext uri="{FF2B5EF4-FFF2-40B4-BE49-F238E27FC236}">
                <a16:creationId xmlns:a16="http://schemas.microsoft.com/office/drawing/2014/main" id="{6460BE6C-0F61-7B4C-951D-D3C16436D9D2}"/>
              </a:ext>
            </a:extLst>
          </p:cNvPr>
          <p:cNvSpPr>
            <a:spLocks noGrp="1"/>
          </p:cNvSpPr>
          <p:nvPr>
            <p:ph type="ctrTitle"/>
          </p:nvPr>
        </p:nvSpPr>
        <p:spPr>
          <a:xfrm>
            <a:off x="1205669" y="3911600"/>
            <a:ext cx="8633791" cy="1034683"/>
          </a:xfrm>
          <a:prstGeom prst="rect">
            <a:avLst/>
          </a:prstGeom>
        </p:spPr>
        <p:txBody>
          <a:bodyPr anchor="b">
            <a:normAutofit/>
          </a:bodyPr>
          <a:lstStyle>
            <a:lvl1pPr algn="l">
              <a:defRPr sz="3600" b="1">
                <a:solidFill>
                  <a:schemeClr val="tx2"/>
                </a:solidFill>
              </a:defRPr>
            </a:lvl1pPr>
          </a:lstStyle>
          <a:p>
            <a:r>
              <a:rPr lang="en-GB"/>
              <a:t>Click to edit Master title style</a:t>
            </a:r>
            <a:endParaRPr lang="fi-FI"/>
          </a:p>
        </p:txBody>
      </p:sp>
      <p:sp>
        <p:nvSpPr>
          <p:cNvPr id="7" name="Subtitle 2">
            <a:extLst>
              <a:ext uri="{FF2B5EF4-FFF2-40B4-BE49-F238E27FC236}">
                <a16:creationId xmlns:a16="http://schemas.microsoft.com/office/drawing/2014/main" id="{056DAF95-38C5-C346-AA7E-7B526D6845C3}"/>
              </a:ext>
            </a:extLst>
          </p:cNvPr>
          <p:cNvSpPr>
            <a:spLocks noGrp="1"/>
          </p:cNvSpPr>
          <p:nvPr>
            <p:ph type="subTitle" idx="1"/>
          </p:nvPr>
        </p:nvSpPr>
        <p:spPr>
          <a:xfrm>
            <a:off x="1205669" y="5064722"/>
            <a:ext cx="8633792" cy="671765"/>
          </a:xfrm>
        </p:spPr>
        <p:txBody>
          <a:bodyPr wrap="none" anchor="t">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pic>
        <p:nvPicPr>
          <p:cNvPr id="8" name="Graphic 7">
            <a:extLst>
              <a:ext uri="{FF2B5EF4-FFF2-40B4-BE49-F238E27FC236}">
                <a16:creationId xmlns:a16="http://schemas.microsoft.com/office/drawing/2014/main" id="{AD97D02B-68CE-F847-B0F8-FF0064C8DF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6266" y="778312"/>
            <a:ext cx="2101315" cy="2673101"/>
          </a:xfrm>
          <a:prstGeom prst="rect">
            <a:avLst/>
          </a:prstGeom>
        </p:spPr>
      </p:pic>
      <p:sp>
        <p:nvSpPr>
          <p:cNvPr id="9" name="Slide Number Placeholder 8">
            <a:extLst>
              <a:ext uri="{FF2B5EF4-FFF2-40B4-BE49-F238E27FC236}">
                <a16:creationId xmlns:a16="http://schemas.microsoft.com/office/drawing/2014/main" id="{AC5C96A5-8941-A14C-9501-AF02433AEDB5}"/>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spTree>
    <p:extLst>
      <p:ext uri="{BB962C8B-B14F-4D97-AF65-F5344CB8AC3E}">
        <p14:creationId xmlns:p14="http://schemas.microsoft.com/office/powerpoint/2010/main" val="148090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B2">
    <p:bg>
      <p:bgPr>
        <a:solidFill>
          <a:schemeClr val="bg1"/>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400181E-5A6F-E848-BD86-D63E42BB71F7}"/>
              </a:ext>
            </a:extLst>
          </p:cNvPr>
          <p:cNvSpPr>
            <a:spLocks noGrp="1"/>
          </p:cNvSpPr>
          <p:nvPr>
            <p:ph type="dt" sz="half" idx="10"/>
          </p:nvPr>
        </p:nvSpPr>
        <p:spPr/>
        <p:txBody>
          <a:bodyPr/>
          <a:lstStyle/>
          <a:p>
            <a:fld id="{E13BE827-24B1-0D4E-9423-39C3C5F061D5}" type="datetime1">
              <a:rPr lang="fi-FI" smtClean="0"/>
              <a:t>22.1.2026</a:t>
            </a:fld>
            <a:endParaRPr lang="fi-FI"/>
          </a:p>
        </p:txBody>
      </p:sp>
      <p:sp>
        <p:nvSpPr>
          <p:cNvPr id="6" name="Title 1">
            <a:extLst>
              <a:ext uri="{FF2B5EF4-FFF2-40B4-BE49-F238E27FC236}">
                <a16:creationId xmlns:a16="http://schemas.microsoft.com/office/drawing/2014/main" id="{685CB817-E7A0-DB47-88B9-AB588A3BEA56}"/>
              </a:ext>
            </a:extLst>
          </p:cNvPr>
          <p:cNvSpPr>
            <a:spLocks noGrp="1"/>
          </p:cNvSpPr>
          <p:nvPr>
            <p:ph type="ctrTitle"/>
          </p:nvPr>
        </p:nvSpPr>
        <p:spPr>
          <a:xfrm>
            <a:off x="1567678" y="2580830"/>
            <a:ext cx="8633791" cy="1592129"/>
          </a:xfrm>
          <a:prstGeom prst="rect">
            <a:avLst/>
          </a:prstGeom>
        </p:spPr>
        <p:txBody>
          <a:bodyPr anchor="b">
            <a:normAutofit/>
          </a:bodyPr>
          <a:lstStyle>
            <a:lvl1pPr algn="l">
              <a:defRPr sz="4600" b="1">
                <a:solidFill>
                  <a:schemeClr val="tx2"/>
                </a:solidFill>
              </a:defRPr>
            </a:lvl1pPr>
          </a:lstStyle>
          <a:p>
            <a:r>
              <a:rPr lang="en-GB"/>
              <a:t>Click to edit Master title style</a:t>
            </a:r>
            <a:endParaRPr lang="fi-FI"/>
          </a:p>
        </p:txBody>
      </p:sp>
      <p:sp>
        <p:nvSpPr>
          <p:cNvPr id="7" name="Subtitle 2">
            <a:extLst>
              <a:ext uri="{FF2B5EF4-FFF2-40B4-BE49-F238E27FC236}">
                <a16:creationId xmlns:a16="http://schemas.microsoft.com/office/drawing/2014/main" id="{D253AAD4-34BA-0844-BC30-5DE1B02DEADB}"/>
              </a:ext>
            </a:extLst>
          </p:cNvPr>
          <p:cNvSpPr>
            <a:spLocks noGrp="1"/>
          </p:cNvSpPr>
          <p:nvPr>
            <p:ph type="subTitle" idx="1"/>
          </p:nvPr>
        </p:nvSpPr>
        <p:spPr>
          <a:xfrm>
            <a:off x="1567678" y="4351637"/>
            <a:ext cx="8633792" cy="920838"/>
          </a:xfrm>
        </p:spPr>
        <p:txBody>
          <a:bodyPr wrap="none" anchor="t">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9" name="Slide Number Placeholder 8">
            <a:extLst>
              <a:ext uri="{FF2B5EF4-FFF2-40B4-BE49-F238E27FC236}">
                <a16:creationId xmlns:a16="http://schemas.microsoft.com/office/drawing/2014/main" id="{15B228E8-B39A-2748-BC46-D15FE03F38B4}"/>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pic>
        <p:nvPicPr>
          <p:cNvPr id="10" name="Graphic 9">
            <a:extLst>
              <a:ext uri="{FF2B5EF4-FFF2-40B4-BE49-F238E27FC236}">
                <a16:creationId xmlns:a16="http://schemas.microsoft.com/office/drawing/2014/main" id="{43F5EDA3-63AC-234F-ADB7-6A48DB24CD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919" y="381001"/>
            <a:ext cx="4090615" cy="1459994"/>
          </a:xfrm>
          <a:prstGeom prst="rect">
            <a:avLst/>
          </a:prstGeom>
        </p:spPr>
      </p:pic>
    </p:spTree>
    <p:extLst>
      <p:ext uri="{BB962C8B-B14F-4D97-AF65-F5344CB8AC3E}">
        <p14:creationId xmlns:p14="http://schemas.microsoft.com/office/powerpoint/2010/main" val="3959221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2349F3-6886-F542-9969-723716806098}"/>
              </a:ext>
            </a:extLst>
          </p:cNvPr>
          <p:cNvSpPr>
            <a:spLocks noGrp="1"/>
          </p:cNvSpPr>
          <p:nvPr>
            <p:ph idx="1"/>
          </p:nvPr>
        </p:nvSpPr>
        <p:spPr>
          <a:xfrm>
            <a:off x="838200" y="1825625"/>
            <a:ext cx="5257800" cy="4351338"/>
          </a:xfrm>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D3B2E9EE-7AF0-CD40-85C0-4647BECD3BCE}"/>
              </a:ext>
            </a:extLst>
          </p:cNvPr>
          <p:cNvSpPr>
            <a:spLocks noGrp="1"/>
          </p:cNvSpPr>
          <p:nvPr>
            <p:ph type="dt" sz="half" idx="10"/>
          </p:nvPr>
        </p:nvSpPr>
        <p:spPr/>
        <p:txBody>
          <a:bodyPr/>
          <a:lstStyle/>
          <a:p>
            <a:fld id="{6802F13D-C97E-8141-A9FE-5A635C5F607E}" type="datetime1">
              <a:rPr lang="fi-FI" smtClean="0"/>
              <a:t>22.1.2026</a:t>
            </a:fld>
            <a:endParaRPr lang="fi-FI"/>
          </a:p>
        </p:txBody>
      </p:sp>
      <p:sp>
        <p:nvSpPr>
          <p:cNvPr id="11" name="Title 10">
            <a:extLst>
              <a:ext uri="{FF2B5EF4-FFF2-40B4-BE49-F238E27FC236}">
                <a16:creationId xmlns:a16="http://schemas.microsoft.com/office/drawing/2014/main" id="{B46F515E-8A14-D440-BA16-6CF4A8FAD375}"/>
              </a:ext>
            </a:extLst>
          </p:cNvPr>
          <p:cNvSpPr>
            <a:spLocks noGrp="1"/>
          </p:cNvSpPr>
          <p:nvPr>
            <p:ph type="title"/>
          </p:nvPr>
        </p:nvSpPr>
        <p:spPr>
          <a:xfrm>
            <a:off x="838201" y="365125"/>
            <a:ext cx="10117508" cy="1325563"/>
          </a:xfrm>
        </p:spPr>
        <p:txBody>
          <a:bodyPr/>
          <a:lstStyle/>
          <a:p>
            <a:r>
              <a:rPr lang="en-GB"/>
              <a:t>Click to edit Master title style</a:t>
            </a:r>
            <a:endParaRPr lang="fi-FI"/>
          </a:p>
        </p:txBody>
      </p:sp>
      <p:sp>
        <p:nvSpPr>
          <p:cNvPr id="5" name="Footer Placeholder 1">
            <a:extLst>
              <a:ext uri="{FF2B5EF4-FFF2-40B4-BE49-F238E27FC236}">
                <a16:creationId xmlns:a16="http://schemas.microsoft.com/office/drawing/2014/main" id="{2933C501-C972-5940-8DF8-87DACEA56121}"/>
              </a:ext>
            </a:extLst>
          </p:cNvPr>
          <p:cNvSpPr>
            <a:spLocks noGrp="1"/>
          </p:cNvSpPr>
          <p:nvPr>
            <p:ph type="ftr" sz="quarter" idx="3"/>
          </p:nvPr>
        </p:nvSpPr>
        <p:spPr>
          <a:xfrm>
            <a:off x="2726108" y="6356350"/>
            <a:ext cx="5427292"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6" name="Slide Number Placeholder 8">
            <a:extLst>
              <a:ext uri="{FF2B5EF4-FFF2-40B4-BE49-F238E27FC236}">
                <a16:creationId xmlns:a16="http://schemas.microsoft.com/office/drawing/2014/main" id="{34EDB623-A096-B144-90FC-74CCA312CFDD}"/>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pic>
        <p:nvPicPr>
          <p:cNvPr id="7" name="Graphic 6">
            <a:extLst>
              <a:ext uri="{FF2B5EF4-FFF2-40B4-BE49-F238E27FC236}">
                <a16:creationId xmlns:a16="http://schemas.microsoft.com/office/drawing/2014/main" id="{2412F263-8ED4-9547-890D-9985108F9AF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91371" y="365125"/>
            <a:ext cx="524855" cy="667672"/>
          </a:xfrm>
          <a:prstGeom prst="rect">
            <a:avLst/>
          </a:prstGeom>
        </p:spPr>
      </p:pic>
    </p:spTree>
    <p:extLst>
      <p:ext uri="{BB962C8B-B14F-4D97-AF65-F5344CB8AC3E}">
        <p14:creationId xmlns:p14="http://schemas.microsoft.com/office/powerpoint/2010/main" val="3234945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3BD4EBF-F256-874C-8E69-0F4BD8F2B9AC}"/>
              </a:ext>
            </a:extLst>
          </p:cNvPr>
          <p:cNvSpPr>
            <a:spLocks noGrp="1"/>
          </p:cNvSpPr>
          <p:nvPr>
            <p:ph type="pic" sz="quarter" idx="11"/>
          </p:nvPr>
        </p:nvSpPr>
        <p:spPr>
          <a:xfrm>
            <a:off x="0" y="0"/>
            <a:ext cx="12192000" cy="6858000"/>
          </a:xfrm>
        </p:spPr>
        <p:txBody>
          <a:bodyPr/>
          <a:lstStyle/>
          <a:p>
            <a:r>
              <a:rPr lang="en-GB"/>
              <a:t>Click icon to add picture</a:t>
            </a:r>
            <a:endParaRPr lang="fi-FI"/>
          </a:p>
        </p:txBody>
      </p:sp>
    </p:spTree>
    <p:extLst>
      <p:ext uri="{BB962C8B-B14F-4D97-AF65-F5344CB8AC3E}">
        <p14:creationId xmlns:p14="http://schemas.microsoft.com/office/powerpoint/2010/main" val="973239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slide image with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3BD4EBF-F256-874C-8E69-0F4BD8F2B9AC}"/>
              </a:ext>
            </a:extLst>
          </p:cNvPr>
          <p:cNvSpPr>
            <a:spLocks noGrp="1"/>
          </p:cNvSpPr>
          <p:nvPr>
            <p:ph type="pic" sz="quarter" idx="11"/>
          </p:nvPr>
        </p:nvSpPr>
        <p:spPr>
          <a:xfrm>
            <a:off x="0" y="0"/>
            <a:ext cx="12192000" cy="6858000"/>
          </a:xfrm>
        </p:spPr>
        <p:txBody>
          <a:bodyPr/>
          <a:lstStyle/>
          <a:p>
            <a:r>
              <a:rPr lang="en-GB"/>
              <a:t>Click icon to add picture</a:t>
            </a:r>
            <a:endParaRPr lang="fi-FI"/>
          </a:p>
        </p:txBody>
      </p:sp>
      <p:sp>
        <p:nvSpPr>
          <p:cNvPr id="3" name="Title 3">
            <a:extLst>
              <a:ext uri="{FF2B5EF4-FFF2-40B4-BE49-F238E27FC236}">
                <a16:creationId xmlns:a16="http://schemas.microsoft.com/office/drawing/2014/main" id="{8FDB6130-099B-2641-B113-534C653604F4}"/>
              </a:ext>
            </a:extLst>
          </p:cNvPr>
          <p:cNvSpPr>
            <a:spLocks noGrp="1"/>
          </p:cNvSpPr>
          <p:nvPr>
            <p:ph type="title"/>
          </p:nvPr>
        </p:nvSpPr>
        <p:spPr>
          <a:xfrm>
            <a:off x="838200" y="365125"/>
            <a:ext cx="10091871" cy="1325563"/>
          </a:xfrm>
        </p:spPr>
        <p:txBody>
          <a:bodyPr/>
          <a:lstStyle>
            <a:lvl1pPr>
              <a:defRPr>
                <a:solidFill>
                  <a:srgbClr val="FFFFFF"/>
                </a:solidFill>
                <a:effectLst>
                  <a:outerShdw blurRad="889000" dist="50800" dir="5400000" algn="ctr" rotWithShape="0">
                    <a:schemeClr val="tx1">
                      <a:alpha val="70000"/>
                    </a:schemeClr>
                  </a:outerShdw>
                </a:effectLst>
              </a:defRPr>
            </a:lvl1pPr>
          </a:lstStyle>
          <a:p>
            <a:r>
              <a:rPr lang="en-GB"/>
              <a:t>Click to edit Master title style</a:t>
            </a:r>
            <a:endParaRPr lang="fi-FI"/>
          </a:p>
        </p:txBody>
      </p:sp>
    </p:spTree>
    <p:extLst>
      <p:ext uri="{BB962C8B-B14F-4D97-AF65-F5344CB8AC3E}">
        <p14:creationId xmlns:p14="http://schemas.microsoft.com/office/powerpoint/2010/main" val="421820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2349F3-6886-F542-9969-72371680609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2" name="Date Placeholder 1">
            <a:extLst>
              <a:ext uri="{FF2B5EF4-FFF2-40B4-BE49-F238E27FC236}">
                <a16:creationId xmlns:a16="http://schemas.microsoft.com/office/drawing/2014/main" id="{2B1333FA-BB63-A140-8E5B-EF17C6C9AE78}"/>
              </a:ext>
            </a:extLst>
          </p:cNvPr>
          <p:cNvSpPr>
            <a:spLocks noGrp="1"/>
          </p:cNvSpPr>
          <p:nvPr>
            <p:ph type="dt" sz="half" idx="10"/>
          </p:nvPr>
        </p:nvSpPr>
        <p:spPr/>
        <p:txBody>
          <a:bodyPr/>
          <a:lstStyle/>
          <a:p>
            <a:fld id="{7CA83AB3-EA71-B643-8DEB-4D9748D4296F}" type="datetime1">
              <a:rPr lang="fi-FI" smtClean="0"/>
              <a:t>22.1.2026</a:t>
            </a:fld>
            <a:endParaRPr lang="fi-FI"/>
          </a:p>
        </p:txBody>
      </p:sp>
      <p:sp>
        <p:nvSpPr>
          <p:cNvPr id="6" name="Title 5">
            <a:extLst>
              <a:ext uri="{FF2B5EF4-FFF2-40B4-BE49-F238E27FC236}">
                <a16:creationId xmlns:a16="http://schemas.microsoft.com/office/drawing/2014/main" id="{EE501282-474B-CC4C-AAB1-AEFEEC200BA6}"/>
              </a:ext>
            </a:extLst>
          </p:cNvPr>
          <p:cNvSpPr>
            <a:spLocks noGrp="1"/>
          </p:cNvSpPr>
          <p:nvPr>
            <p:ph type="title"/>
          </p:nvPr>
        </p:nvSpPr>
        <p:spPr>
          <a:xfrm>
            <a:off x="838200" y="365125"/>
            <a:ext cx="10074779" cy="1325563"/>
          </a:xfrm>
        </p:spPr>
        <p:txBody>
          <a:bodyPr/>
          <a:lstStyle/>
          <a:p>
            <a:r>
              <a:rPr lang="en-GB"/>
              <a:t>Click to edit Master title style</a:t>
            </a:r>
            <a:endParaRPr lang="fi-FI"/>
          </a:p>
        </p:txBody>
      </p:sp>
      <p:sp>
        <p:nvSpPr>
          <p:cNvPr id="5" name="Footer Placeholder 1">
            <a:extLst>
              <a:ext uri="{FF2B5EF4-FFF2-40B4-BE49-F238E27FC236}">
                <a16:creationId xmlns:a16="http://schemas.microsoft.com/office/drawing/2014/main" id="{95A8217F-E150-D04C-9937-53561134597C}"/>
              </a:ext>
            </a:extLst>
          </p:cNvPr>
          <p:cNvSpPr>
            <a:spLocks noGrp="1"/>
          </p:cNvSpPr>
          <p:nvPr>
            <p:ph type="ftr" sz="quarter" idx="3"/>
          </p:nvPr>
        </p:nvSpPr>
        <p:spPr>
          <a:xfrm>
            <a:off x="2726108" y="6356350"/>
            <a:ext cx="5427292"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7" name="Slide Number Placeholder 8">
            <a:extLst>
              <a:ext uri="{FF2B5EF4-FFF2-40B4-BE49-F238E27FC236}">
                <a16:creationId xmlns:a16="http://schemas.microsoft.com/office/drawing/2014/main" id="{ECA92EE8-1EED-C443-88C6-D174A7C7C36A}"/>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pic>
        <p:nvPicPr>
          <p:cNvPr id="4" name="Graphic 6">
            <a:extLst>
              <a:ext uri="{FF2B5EF4-FFF2-40B4-BE49-F238E27FC236}">
                <a16:creationId xmlns:a16="http://schemas.microsoft.com/office/drawing/2014/main" id="{7709529F-A4DD-9D5B-91A0-4EF36F634DA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91371" y="365125"/>
            <a:ext cx="524855" cy="667672"/>
          </a:xfrm>
          <a:prstGeom prst="rect">
            <a:avLst/>
          </a:prstGeom>
        </p:spPr>
      </p:pic>
    </p:spTree>
    <p:extLst>
      <p:ext uri="{BB962C8B-B14F-4D97-AF65-F5344CB8AC3E}">
        <p14:creationId xmlns:p14="http://schemas.microsoft.com/office/powerpoint/2010/main" val="3379241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8E4588D-02B6-7B48-80C5-7290C084341A}"/>
              </a:ext>
            </a:extLst>
          </p:cNvPr>
          <p:cNvSpPr>
            <a:spLocks noGrp="1"/>
          </p:cNvSpPr>
          <p:nvPr>
            <p:ph type="dt" sz="half" idx="10"/>
          </p:nvPr>
        </p:nvSpPr>
        <p:spPr/>
        <p:txBody>
          <a:bodyPr/>
          <a:lstStyle/>
          <a:p>
            <a:fld id="{6BB11E50-2071-4647-B2A4-6E16D0D78C0D}" type="datetime1">
              <a:rPr lang="fi-FI" smtClean="0"/>
              <a:t>22.1.2026</a:t>
            </a:fld>
            <a:endParaRPr lang="fi-FI"/>
          </a:p>
        </p:txBody>
      </p:sp>
      <p:sp>
        <p:nvSpPr>
          <p:cNvPr id="4" name="Title 3">
            <a:extLst>
              <a:ext uri="{FF2B5EF4-FFF2-40B4-BE49-F238E27FC236}">
                <a16:creationId xmlns:a16="http://schemas.microsoft.com/office/drawing/2014/main" id="{990D1BEB-5C05-2040-99D3-AC167E20F51B}"/>
              </a:ext>
            </a:extLst>
          </p:cNvPr>
          <p:cNvSpPr>
            <a:spLocks noGrp="1"/>
          </p:cNvSpPr>
          <p:nvPr>
            <p:ph type="title" hasCustomPrompt="1"/>
          </p:nvPr>
        </p:nvSpPr>
        <p:spPr>
          <a:xfrm>
            <a:off x="838200" y="365125"/>
            <a:ext cx="10083325" cy="1325563"/>
          </a:xfrm>
        </p:spPr>
        <p:txBody>
          <a:bodyPr/>
          <a:lstStyle>
            <a:lvl1pPr>
              <a:defRPr/>
            </a:lvl1pPr>
          </a:lstStyle>
          <a:p>
            <a:r>
              <a:rPr lang="fi-FI"/>
              <a:t>Strategian kooste</a:t>
            </a:r>
          </a:p>
        </p:txBody>
      </p:sp>
      <p:sp>
        <p:nvSpPr>
          <p:cNvPr id="5" name="Footer Placeholder 1">
            <a:extLst>
              <a:ext uri="{FF2B5EF4-FFF2-40B4-BE49-F238E27FC236}">
                <a16:creationId xmlns:a16="http://schemas.microsoft.com/office/drawing/2014/main" id="{8DE69C5E-82EF-A648-A11F-D9E1E9EFECBD}"/>
              </a:ext>
            </a:extLst>
          </p:cNvPr>
          <p:cNvSpPr>
            <a:spLocks noGrp="1"/>
          </p:cNvSpPr>
          <p:nvPr>
            <p:ph type="ftr" sz="quarter" idx="3"/>
          </p:nvPr>
        </p:nvSpPr>
        <p:spPr>
          <a:xfrm>
            <a:off x="2726108" y="6356350"/>
            <a:ext cx="5427292"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6" name="Slide Number Placeholder 8">
            <a:extLst>
              <a:ext uri="{FF2B5EF4-FFF2-40B4-BE49-F238E27FC236}">
                <a16:creationId xmlns:a16="http://schemas.microsoft.com/office/drawing/2014/main" id="{C41B89B9-4C34-5945-8DD2-025C2ACDCD3C}"/>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pic>
        <p:nvPicPr>
          <p:cNvPr id="7" name="Graphic 6">
            <a:extLst>
              <a:ext uri="{FF2B5EF4-FFF2-40B4-BE49-F238E27FC236}">
                <a16:creationId xmlns:a16="http://schemas.microsoft.com/office/drawing/2014/main" id="{17C11409-FE29-B548-AE3B-9C849B9FE7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48700" y="360234"/>
            <a:ext cx="524855" cy="667672"/>
          </a:xfrm>
          <a:prstGeom prst="rect">
            <a:avLst/>
          </a:prstGeom>
        </p:spPr>
      </p:pic>
      <p:cxnSp>
        <p:nvCxnSpPr>
          <p:cNvPr id="17" name="Straight Connector 3">
            <a:extLst>
              <a:ext uri="{FF2B5EF4-FFF2-40B4-BE49-F238E27FC236}">
                <a16:creationId xmlns:a16="http://schemas.microsoft.com/office/drawing/2014/main" id="{092EDD5A-BDB1-44F9-B7CF-A4D76BB36A64}"/>
              </a:ext>
            </a:extLst>
          </p:cNvPr>
          <p:cNvCxnSpPr>
            <a:cxnSpLocks/>
          </p:cNvCxnSpPr>
          <p:nvPr userDrawn="1"/>
        </p:nvCxnSpPr>
        <p:spPr>
          <a:xfrm>
            <a:off x="3722879" y="1670368"/>
            <a:ext cx="1" cy="446912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Content Placeholder 1">
            <a:extLst>
              <a:ext uri="{FF2B5EF4-FFF2-40B4-BE49-F238E27FC236}">
                <a16:creationId xmlns:a16="http://schemas.microsoft.com/office/drawing/2014/main" id="{D39FC57E-4A8F-84DD-FD5E-08E846C81F41}"/>
              </a:ext>
            </a:extLst>
          </p:cNvPr>
          <p:cNvSpPr txBox="1">
            <a:spLocks/>
          </p:cNvSpPr>
          <p:nvPr userDrawn="1"/>
        </p:nvSpPr>
        <p:spPr>
          <a:xfrm>
            <a:off x="3870961" y="1907541"/>
            <a:ext cx="1894840" cy="4313872"/>
          </a:xfrm>
          <a:prstGeom prst="rect">
            <a:avLst/>
          </a:prstGeom>
        </p:spPr>
        <p:txBody>
          <a:bodyPr vert="horz" lIns="72000" tIns="36000" rIns="72000" bIns="36000" numCol="1" spcCol="540000" rtlCol="0">
            <a:normAutofit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600"/>
              </a:spcBef>
              <a:spcAft>
                <a:spcPts val="1000"/>
              </a:spcAft>
              <a:buNone/>
            </a:pPr>
            <a:r>
              <a:rPr lang="fi-FI" sz="1200" b="1"/>
              <a:t>Palvelemme yhdenvertaisesti</a:t>
            </a:r>
          </a:p>
          <a:p>
            <a:pPr marL="182563" indent="-182563">
              <a:lnSpc>
                <a:spcPct val="120000"/>
              </a:lnSpc>
              <a:spcBef>
                <a:spcPts val="600"/>
              </a:spcBef>
              <a:spcAft>
                <a:spcPts val="1000"/>
              </a:spcAft>
              <a:buSzPct val="80000"/>
              <a:buFont typeface="+mj-lt"/>
              <a:buAutoNum type="arabicPeriod"/>
            </a:pPr>
            <a:r>
              <a:rPr lang="fi-FI" sz="1100"/>
              <a:t>Palvelumme ovat saatavilla yhdenvertaisesti, oikea-aikaisesti ja lähellä monin eri tavoin.</a:t>
            </a:r>
          </a:p>
          <a:p>
            <a:pPr marL="182563" indent="-182563">
              <a:lnSpc>
                <a:spcPct val="120000"/>
              </a:lnSpc>
              <a:spcBef>
                <a:spcPts val="600"/>
              </a:spcBef>
              <a:spcAft>
                <a:spcPts val="1000"/>
              </a:spcAft>
              <a:buSzPct val="80000"/>
              <a:buFont typeface="+mj-lt"/>
              <a:buAutoNum type="arabicPeriod"/>
            </a:pPr>
            <a:r>
              <a:rPr lang="fi-FI" sz="1100"/>
              <a:t>Vahvistamme ennaltaehkäiseviä  palveluja sekä monipuolisia lähipalveluja.</a:t>
            </a:r>
          </a:p>
          <a:p>
            <a:pPr marL="182563" indent="-182563">
              <a:lnSpc>
                <a:spcPct val="120000"/>
              </a:lnSpc>
              <a:spcBef>
                <a:spcPts val="600"/>
              </a:spcBef>
              <a:spcAft>
                <a:spcPts val="1000"/>
              </a:spcAft>
              <a:buSzPct val="80000"/>
              <a:buFont typeface="+mj-lt"/>
              <a:buAutoNum type="arabicPeriod"/>
            </a:pPr>
            <a:r>
              <a:rPr lang="fi-FI" sz="1100"/>
              <a:t>Tuotamme hyvinvointia, palveluita ja turvallisuutta kaikille asukkaille ja järjestämme palvelut tehokkaasti ja turvallisesti.</a:t>
            </a:r>
          </a:p>
        </p:txBody>
      </p:sp>
      <p:cxnSp>
        <p:nvCxnSpPr>
          <p:cNvPr id="19" name="Straight Connector 11">
            <a:extLst>
              <a:ext uri="{FF2B5EF4-FFF2-40B4-BE49-F238E27FC236}">
                <a16:creationId xmlns:a16="http://schemas.microsoft.com/office/drawing/2014/main" id="{4EEFF24C-D9CF-5D87-BC96-3180534E8E36}"/>
              </a:ext>
            </a:extLst>
          </p:cNvPr>
          <p:cNvCxnSpPr>
            <a:cxnSpLocks/>
          </p:cNvCxnSpPr>
          <p:nvPr userDrawn="1"/>
        </p:nvCxnSpPr>
        <p:spPr>
          <a:xfrm>
            <a:off x="5842222" y="1670368"/>
            <a:ext cx="1" cy="446912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Content Placeholder 1">
            <a:extLst>
              <a:ext uri="{FF2B5EF4-FFF2-40B4-BE49-F238E27FC236}">
                <a16:creationId xmlns:a16="http://schemas.microsoft.com/office/drawing/2014/main" id="{FB9E2437-2E47-4424-2D0B-E0528FE0DD7C}"/>
              </a:ext>
            </a:extLst>
          </p:cNvPr>
          <p:cNvSpPr txBox="1">
            <a:spLocks/>
          </p:cNvSpPr>
          <p:nvPr userDrawn="1"/>
        </p:nvSpPr>
        <p:spPr>
          <a:xfrm>
            <a:off x="5918644" y="1907541"/>
            <a:ext cx="1894840" cy="4313872"/>
          </a:xfrm>
          <a:prstGeom prst="rect">
            <a:avLst/>
          </a:prstGeom>
        </p:spPr>
        <p:txBody>
          <a:bodyPr vert="horz" lIns="72000" tIns="36000" rIns="72000" bIns="36000" numCol="1" spcCol="540000" rtlCol="0">
            <a:normAutofit fontScale="92500"/>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600"/>
              </a:spcBef>
              <a:spcAft>
                <a:spcPts val="1000"/>
              </a:spcAft>
              <a:buNone/>
            </a:pPr>
            <a:r>
              <a:rPr lang="fi-FI" sz="1200" b="1"/>
              <a:t>Kohtaamme </a:t>
            </a:r>
            <a:br>
              <a:rPr lang="fi-FI" sz="1200" b="1"/>
            </a:br>
            <a:r>
              <a:rPr lang="fi-FI" sz="1200" b="1"/>
              <a:t>inhimillisesti</a:t>
            </a:r>
          </a:p>
          <a:p>
            <a:pPr>
              <a:lnSpc>
                <a:spcPct val="120000"/>
              </a:lnSpc>
              <a:spcBef>
                <a:spcPts val="600"/>
              </a:spcBef>
              <a:spcAft>
                <a:spcPts val="1000"/>
              </a:spcAft>
              <a:buSzPct val="80000"/>
              <a:buFont typeface="+mj-lt"/>
              <a:buAutoNum type="arabicPeriod" startAt="4"/>
            </a:pPr>
            <a:r>
              <a:rPr lang="fi-FI" sz="1100"/>
              <a:t>Järjestämme laadukkaat ja vaikuttavat palvelut, joissa asiakas on keskiössä.</a:t>
            </a:r>
          </a:p>
          <a:p>
            <a:pPr>
              <a:lnSpc>
                <a:spcPct val="120000"/>
              </a:lnSpc>
              <a:spcBef>
                <a:spcPts val="600"/>
              </a:spcBef>
              <a:spcAft>
                <a:spcPts val="1000"/>
              </a:spcAft>
              <a:buSzPct val="80000"/>
              <a:buFont typeface="+mj-lt"/>
              <a:buAutoNum type="arabicPeriod" startAt="4"/>
            </a:pPr>
            <a:r>
              <a:rPr lang="fi-FI" sz="1100"/>
              <a:t>Tuemme omaehtoista terveyden ja hyvinvoinnin parantamista sekä oman hoidon osallisuutta.</a:t>
            </a:r>
          </a:p>
          <a:p>
            <a:pPr>
              <a:lnSpc>
                <a:spcPct val="120000"/>
              </a:lnSpc>
              <a:spcBef>
                <a:spcPts val="600"/>
              </a:spcBef>
              <a:spcAft>
                <a:spcPts val="1000"/>
              </a:spcAft>
              <a:buSzPct val="80000"/>
              <a:buFont typeface="+mj-lt"/>
              <a:buAutoNum type="arabicPeriod" startAt="4"/>
            </a:pPr>
            <a:r>
              <a:rPr lang="fi-FI" sz="1100"/>
              <a:t>Järjestämme ja kehitämme palveluja tasapuolisesti erilaiset asiakasryhmät huomioiden yhteistyössä eri kuntien, yritysten ja järjestöjen kanssa</a:t>
            </a:r>
          </a:p>
        </p:txBody>
      </p:sp>
      <p:cxnSp>
        <p:nvCxnSpPr>
          <p:cNvPr id="21" name="Straight Connector 13">
            <a:extLst>
              <a:ext uri="{FF2B5EF4-FFF2-40B4-BE49-F238E27FC236}">
                <a16:creationId xmlns:a16="http://schemas.microsoft.com/office/drawing/2014/main" id="{246C2C8C-CA1F-0DE3-5B63-889E4470E167}"/>
              </a:ext>
            </a:extLst>
          </p:cNvPr>
          <p:cNvCxnSpPr>
            <a:cxnSpLocks/>
          </p:cNvCxnSpPr>
          <p:nvPr userDrawn="1"/>
        </p:nvCxnSpPr>
        <p:spPr>
          <a:xfrm>
            <a:off x="7889905" y="1670368"/>
            <a:ext cx="1" cy="446912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1">
            <a:extLst>
              <a:ext uri="{FF2B5EF4-FFF2-40B4-BE49-F238E27FC236}">
                <a16:creationId xmlns:a16="http://schemas.microsoft.com/office/drawing/2014/main" id="{AF1B9EFF-4B6F-DAEF-AE24-D86860258E2E}"/>
              </a:ext>
            </a:extLst>
          </p:cNvPr>
          <p:cNvSpPr txBox="1">
            <a:spLocks/>
          </p:cNvSpPr>
          <p:nvPr userDrawn="1"/>
        </p:nvSpPr>
        <p:spPr>
          <a:xfrm>
            <a:off x="7966327" y="1907541"/>
            <a:ext cx="1894840" cy="4313872"/>
          </a:xfrm>
          <a:prstGeom prst="rect">
            <a:avLst/>
          </a:prstGeom>
        </p:spPr>
        <p:txBody>
          <a:bodyPr vert="horz" lIns="72000" tIns="36000" rIns="72000" bIns="36000" numCol="1" spcCol="54000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600"/>
              </a:spcBef>
              <a:spcAft>
                <a:spcPts val="1000"/>
              </a:spcAft>
              <a:buNone/>
            </a:pPr>
            <a:r>
              <a:rPr lang="fi-FI" sz="1200" b="1"/>
              <a:t>Toimimme ammatillisesti</a:t>
            </a:r>
          </a:p>
          <a:p>
            <a:pPr>
              <a:lnSpc>
                <a:spcPct val="120000"/>
              </a:lnSpc>
              <a:spcBef>
                <a:spcPts val="600"/>
              </a:spcBef>
              <a:spcAft>
                <a:spcPts val="1000"/>
              </a:spcAft>
              <a:buSzPct val="80000"/>
              <a:buFont typeface="+mj-lt"/>
              <a:buAutoNum type="arabicPeriod" startAt="7"/>
            </a:pPr>
            <a:r>
              <a:rPr lang="fi-FI" sz="1100"/>
              <a:t>Tuotamme palveluita ammatillisesti, turvallisesti ja laadukkaasti.</a:t>
            </a:r>
          </a:p>
          <a:p>
            <a:pPr>
              <a:lnSpc>
                <a:spcPct val="120000"/>
              </a:lnSpc>
              <a:spcBef>
                <a:spcPts val="600"/>
              </a:spcBef>
              <a:spcAft>
                <a:spcPts val="1000"/>
              </a:spcAft>
              <a:buSzPct val="80000"/>
              <a:buFont typeface="+mj-lt"/>
              <a:buAutoNum type="arabicPeriod" startAt="7"/>
            </a:pPr>
            <a:r>
              <a:rPr lang="fi-FI" sz="1100"/>
              <a:t>Johtaminen tukee ja edesauttaa henkilöstön työhyvinvointia ja osaamisen kehittämistä sekä turvaa ammattitaitoisen työvoiman saantia.</a:t>
            </a:r>
          </a:p>
          <a:p>
            <a:pPr>
              <a:lnSpc>
                <a:spcPct val="120000"/>
              </a:lnSpc>
              <a:spcBef>
                <a:spcPts val="600"/>
              </a:spcBef>
              <a:spcAft>
                <a:spcPts val="1000"/>
              </a:spcAft>
              <a:buSzPct val="80000"/>
              <a:buFont typeface="+mj-lt"/>
              <a:buAutoNum type="arabicPeriod" startAt="7"/>
            </a:pPr>
            <a:r>
              <a:rPr lang="fi-FI" sz="1100"/>
              <a:t>Henkilöstö osallistuu ja kehittää vaikuttavaa toimintaa.</a:t>
            </a:r>
          </a:p>
        </p:txBody>
      </p:sp>
      <p:cxnSp>
        <p:nvCxnSpPr>
          <p:cNvPr id="23" name="Straight Connector 15">
            <a:extLst>
              <a:ext uri="{FF2B5EF4-FFF2-40B4-BE49-F238E27FC236}">
                <a16:creationId xmlns:a16="http://schemas.microsoft.com/office/drawing/2014/main" id="{6EFC15DE-6481-4C4E-D7C4-2C65E02F7083}"/>
              </a:ext>
            </a:extLst>
          </p:cNvPr>
          <p:cNvCxnSpPr>
            <a:cxnSpLocks/>
          </p:cNvCxnSpPr>
          <p:nvPr userDrawn="1"/>
        </p:nvCxnSpPr>
        <p:spPr>
          <a:xfrm>
            <a:off x="9937588" y="1670368"/>
            <a:ext cx="1" cy="446912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Content Placeholder 1">
            <a:extLst>
              <a:ext uri="{FF2B5EF4-FFF2-40B4-BE49-F238E27FC236}">
                <a16:creationId xmlns:a16="http://schemas.microsoft.com/office/drawing/2014/main" id="{29F4E23C-53E4-BA3A-AD5E-DC756A609984}"/>
              </a:ext>
            </a:extLst>
          </p:cNvPr>
          <p:cNvSpPr txBox="1">
            <a:spLocks/>
          </p:cNvSpPr>
          <p:nvPr userDrawn="1"/>
        </p:nvSpPr>
        <p:spPr>
          <a:xfrm>
            <a:off x="10014008" y="1907541"/>
            <a:ext cx="1894840" cy="4313872"/>
          </a:xfrm>
          <a:prstGeom prst="rect">
            <a:avLst/>
          </a:prstGeom>
        </p:spPr>
        <p:txBody>
          <a:bodyPr vert="horz" lIns="72000" tIns="36000" rIns="72000" bIns="36000" numCol="1" spcCol="540000" rtlCol="0">
            <a:normAutofit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600"/>
              </a:spcBef>
              <a:spcAft>
                <a:spcPts val="1000"/>
              </a:spcAft>
              <a:buNone/>
            </a:pPr>
            <a:r>
              <a:rPr lang="fi-FI" sz="1200" b="1"/>
              <a:t>Uudistamme vastuullisesti</a:t>
            </a:r>
          </a:p>
          <a:p>
            <a:pPr>
              <a:lnSpc>
                <a:spcPct val="120000"/>
              </a:lnSpc>
              <a:spcBef>
                <a:spcPts val="600"/>
              </a:spcBef>
              <a:spcAft>
                <a:spcPts val="1000"/>
              </a:spcAft>
              <a:buSzPct val="80000"/>
              <a:buFont typeface="+mj-lt"/>
              <a:buAutoNum type="arabicPeriod" startAt="10"/>
            </a:pPr>
            <a:r>
              <a:rPr lang="fi-FI" sz="1100"/>
              <a:t>Uudistamme johtamis- ja toimintamalleja ja luomme yhteen sovitetun palvelujärjestelmän.</a:t>
            </a:r>
          </a:p>
          <a:p>
            <a:pPr>
              <a:lnSpc>
                <a:spcPct val="120000"/>
              </a:lnSpc>
              <a:spcBef>
                <a:spcPts val="600"/>
              </a:spcBef>
              <a:spcAft>
                <a:spcPts val="1000"/>
              </a:spcAft>
              <a:buSzPct val="80000"/>
              <a:buFont typeface="+mj-lt"/>
              <a:buAutoNum type="arabicPeriod" startAt="10"/>
            </a:pPr>
            <a:r>
              <a:rPr lang="fi-FI" sz="1100"/>
              <a:t>Palvelumme ovat taloudellisia sekä laadukkaita ja huolehdimme, että kustannuskehitys vastaa rahoitusta.</a:t>
            </a:r>
          </a:p>
          <a:p>
            <a:pPr>
              <a:lnSpc>
                <a:spcPct val="120000"/>
              </a:lnSpc>
              <a:spcBef>
                <a:spcPts val="600"/>
              </a:spcBef>
              <a:spcAft>
                <a:spcPts val="1000"/>
              </a:spcAft>
              <a:buSzPct val="80000"/>
              <a:buFont typeface="+mj-lt"/>
              <a:buAutoNum type="arabicPeriod" startAt="10"/>
            </a:pPr>
            <a:r>
              <a:rPr lang="fi-FI" sz="1100"/>
              <a:t>Tieto, tutkimus ja käytännön kokeilut ohjaavat kohti vaikuttavia toimintamalleja</a:t>
            </a:r>
          </a:p>
        </p:txBody>
      </p:sp>
      <p:sp>
        <p:nvSpPr>
          <p:cNvPr id="25" name="Tekstiruutu 24">
            <a:extLst>
              <a:ext uri="{FF2B5EF4-FFF2-40B4-BE49-F238E27FC236}">
                <a16:creationId xmlns:a16="http://schemas.microsoft.com/office/drawing/2014/main" id="{3C14837A-69FC-7F29-99F6-364C5881CB82}"/>
              </a:ext>
            </a:extLst>
          </p:cNvPr>
          <p:cNvSpPr txBox="1"/>
          <p:nvPr userDrawn="1"/>
        </p:nvSpPr>
        <p:spPr>
          <a:xfrm>
            <a:off x="838199" y="1863091"/>
            <a:ext cx="2650555" cy="3714158"/>
          </a:xfrm>
          <a:prstGeom prst="rect">
            <a:avLst/>
          </a:prstGeom>
          <a:noFill/>
        </p:spPr>
        <p:txBody>
          <a:bodyPr wrap="square" rtlCol="0">
            <a:spAutoFit/>
          </a:bodyPr>
          <a:lstStyle/>
          <a:p>
            <a:pPr marL="0" indent="0">
              <a:lnSpc>
                <a:spcPct val="140000"/>
              </a:lnSpc>
              <a:spcAft>
                <a:spcPts val="1200"/>
              </a:spcAft>
              <a:buNone/>
            </a:pPr>
            <a:r>
              <a:rPr lang="fi-FI" sz="1600" b="1">
                <a:solidFill>
                  <a:schemeClr val="accent2"/>
                </a:solidFill>
              </a:rPr>
              <a:t>Satavarmaa hyvinvointia, terveyttä ja turvallisuutta, lähellä ihmistä</a:t>
            </a:r>
          </a:p>
          <a:p>
            <a:pPr marL="0" indent="0">
              <a:lnSpc>
                <a:spcPct val="140000"/>
              </a:lnSpc>
              <a:spcAft>
                <a:spcPts val="1200"/>
              </a:spcAft>
              <a:buNone/>
            </a:pPr>
            <a:r>
              <a:rPr lang="fi-FI" sz="1600" b="1"/>
              <a:t>Arvot</a:t>
            </a:r>
          </a:p>
          <a:p>
            <a:pPr marL="285750" indent="-285750">
              <a:lnSpc>
                <a:spcPct val="140000"/>
              </a:lnSpc>
              <a:spcAft>
                <a:spcPts val="1200"/>
              </a:spcAft>
              <a:buFont typeface="Arial" panose="020B0604020202020204" pitchFamily="34" charset="0"/>
              <a:buChar char="•"/>
            </a:pPr>
            <a:r>
              <a:rPr lang="fi-FI" sz="1400"/>
              <a:t>Palvelemme yhdenvertaisesti</a:t>
            </a:r>
          </a:p>
          <a:p>
            <a:pPr marL="285750" indent="-285750">
              <a:lnSpc>
                <a:spcPct val="140000"/>
              </a:lnSpc>
              <a:spcAft>
                <a:spcPts val="1200"/>
              </a:spcAft>
              <a:buFont typeface="Arial" panose="020B0604020202020204" pitchFamily="34" charset="0"/>
              <a:buChar char="•"/>
            </a:pPr>
            <a:r>
              <a:rPr lang="fi-FI" sz="1400"/>
              <a:t>Kohtaamme inhimillisesti</a:t>
            </a:r>
          </a:p>
          <a:p>
            <a:pPr marL="285750" indent="-285750">
              <a:lnSpc>
                <a:spcPct val="140000"/>
              </a:lnSpc>
              <a:spcAft>
                <a:spcPts val="1200"/>
              </a:spcAft>
              <a:buFont typeface="Arial" panose="020B0604020202020204" pitchFamily="34" charset="0"/>
              <a:buChar char="•"/>
            </a:pPr>
            <a:r>
              <a:rPr lang="fi-FI" sz="1400"/>
              <a:t>Toimimme ammatillisesti</a:t>
            </a:r>
          </a:p>
          <a:p>
            <a:pPr marL="285750" indent="-285750">
              <a:lnSpc>
                <a:spcPct val="140000"/>
              </a:lnSpc>
              <a:spcAft>
                <a:spcPts val="1200"/>
              </a:spcAft>
              <a:buFont typeface="Arial" panose="020B0604020202020204" pitchFamily="34" charset="0"/>
              <a:buChar char="•"/>
            </a:pPr>
            <a:r>
              <a:rPr lang="fi-FI" sz="1400"/>
              <a:t>Uudistamme vastuullisesti</a:t>
            </a:r>
          </a:p>
        </p:txBody>
      </p:sp>
    </p:spTree>
    <p:extLst>
      <p:ext uri="{BB962C8B-B14F-4D97-AF65-F5344CB8AC3E}">
        <p14:creationId xmlns:p14="http://schemas.microsoft.com/office/powerpoint/2010/main" val="2250671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6E1A61-EA5E-DA4D-B00E-EC8875F309B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Date Placeholder 4">
            <a:extLst>
              <a:ext uri="{FF2B5EF4-FFF2-40B4-BE49-F238E27FC236}">
                <a16:creationId xmlns:a16="http://schemas.microsoft.com/office/drawing/2014/main" id="{63EC9222-EBDA-FF4A-B4A9-8CCE37448242}"/>
              </a:ext>
            </a:extLst>
          </p:cNvPr>
          <p:cNvSpPr>
            <a:spLocks noGrp="1"/>
          </p:cNvSpPr>
          <p:nvPr>
            <p:ph type="dt" sz="half" idx="10"/>
          </p:nvPr>
        </p:nvSpPr>
        <p:spPr/>
        <p:txBody>
          <a:bodyPr/>
          <a:lstStyle/>
          <a:p>
            <a:fld id="{7486DD76-9CCC-054F-978E-D5077005BB2C}" type="datetime1">
              <a:rPr lang="fi-FI" smtClean="0"/>
              <a:t>22.1.2026</a:t>
            </a:fld>
            <a:endParaRPr lang="fi-FI"/>
          </a:p>
        </p:txBody>
      </p:sp>
      <p:sp>
        <p:nvSpPr>
          <p:cNvPr id="9" name="Picture Placeholder 8">
            <a:extLst>
              <a:ext uri="{FF2B5EF4-FFF2-40B4-BE49-F238E27FC236}">
                <a16:creationId xmlns:a16="http://schemas.microsoft.com/office/drawing/2014/main" id="{CFED5F80-893E-0541-953E-114976E8ED9B}"/>
              </a:ext>
            </a:extLst>
          </p:cNvPr>
          <p:cNvSpPr>
            <a:spLocks noGrp="1"/>
          </p:cNvSpPr>
          <p:nvPr>
            <p:ph type="pic" sz="quarter" idx="11"/>
          </p:nvPr>
        </p:nvSpPr>
        <p:spPr>
          <a:xfrm>
            <a:off x="6172200" y="1825625"/>
            <a:ext cx="5181600" cy="4351338"/>
          </a:xfrm>
        </p:spPr>
        <p:txBody>
          <a:bodyPr/>
          <a:lstStyle/>
          <a:p>
            <a:r>
              <a:rPr lang="en-GB"/>
              <a:t>Click icon to add picture</a:t>
            </a:r>
            <a:endParaRPr lang="fi-FI"/>
          </a:p>
        </p:txBody>
      </p:sp>
      <p:sp>
        <p:nvSpPr>
          <p:cNvPr id="4" name="Title 3">
            <a:extLst>
              <a:ext uri="{FF2B5EF4-FFF2-40B4-BE49-F238E27FC236}">
                <a16:creationId xmlns:a16="http://schemas.microsoft.com/office/drawing/2014/main" id="{B09E600B-2BDF-3E4E-AB3B-2E7647633CFE}"/>
              </a:ext>
            </a:extLst>
          </p:cNvPr>
          <p:cNvSpPr>
            <a:spLocks noGrp="1"/>
          </p:cNvSpPr>
          <p:nvPr>
            <p:ph type="title"/>
          </p:nvPr>
        </p:nvSpPr>
        <p:spPr>
          <a:xfrm>
            <a:off x="838200" y="365125"/>
            <a:ext cx="10117508" cy="1325563"/>
          </a:xfrm>
        </p:spPr>
        <p:txBody>
          <a:bodyPr/>
          <a:lstStyle/>
          <a:p>
            <a:r>
              <a:rPr lang="en-GB"/>
              <a:t>Click to edit Master title style</a:t>
            </a:r>
            <a:endParaRPr lang="fi-FI"/>
          </a:p>
        </p:txBody>
      </p:sp>
      <p:sp>
        <p:nvSpPr>
          <p:cNvPr id="6" name="Footer Placeholder 1">
            <a:extLst>
              <a:ext uri="{FF2B5EF4-FFF2-40B4-BE49-F238E27FC236}">
                <a16:creationId xmlns:a16="http://schemas.microsoft.com/office/drawing/2014/main" id="{19D7365B-D768-634D-8BE4-2FC214A7B79A}"/>
              </a:ext>
            </a:extLst>
          </p:cNvPr>
          <p:cNvSpPr>
            <a:spLocks noGrp="1"/>
          </p:cNvSpPr>
          <p:nvPr>
            <p:ph type="ftr" sz="quarter" idx="3"/>
          </p:nvPr>
        </p:nvSpPr>
        <p:spPr>
          <a:xfrm>
            <a:off x="2726108" y="6356350"/>
            <a:ext cx="5427292"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7" name="Slide Number Placeholder 8">
            <a:extLst>
              <a:ext uri="{FF2B5EF4-FFF2-40B4-BE49-F238E27FC236}">
                <a16:creationId xmlns:a16="http://schemas.microsoft.com/office/drawing/2014/main" id="{64A55D65-E3C7-DC4C-B49D-F7365EF65814}"/>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pic>
        <p:nvPicPr>
          <p:cNvPr id="2" name="Graphic 6">
            <a:extLst>
              <a:ext uri="{FF2B5EF4-FFF2-40B4-BE49-F238E27FC236}">
                <a16:creationId xmlns:a16="http://schemas.microsoft.com/office/drawing/2014/main" id="{09BEE9A7-56F5-5DF8-E71C-6B0B91D53DE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91371" y="365125"/>
            <a:ext cx="524855" cy="667672"/>
          </a:xfrm>
          <a:prstGeom prst="rect">
            <a:avLst/>
          </a:prstGeom>
        </p:spPr>
      </p:pic>
    </p:spTree>
    <p:extLst>
      <p:ext uri="{BB962C8B-B14F-4D97-AF65-F5344CB8AC3E}">
        <p14:creationId xmlns:p14="http://schemas.microsoft.com/office/powerpoint/2010/main" val="783607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A 2">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DE1BBD7-FA6C-0848-7F4C-4C8F4323489F}"/>
              </a:ext>
            </a:extLst>
          </p:cNvPr>
          <p:cNvSpPr>
            <a:spLocks noGrp="1"/>
          </p:cNvSpPr>
          <p:nvPr>
            <p:ph sz="half" idx="12"/>
          </p:nvPr>
        </p:nvSpPr>
        <p:spPr>
          <a:xfrm>
            <a:off x="6172200" y="1827212"/>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Content Placeholder 2">
            <a:extLst>
              <a:ext uri="{FF2B5EF4-FFF2-40B4-BE49-F238E27FC236}">
                <a16:creationId xmlns:a16="http://schemas.microsoft.com/office/drawing/2014/main" id="{B26E1A61-EA5E-DA4D-B00E-EC8875F309B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Date Placeholder 4">
            <a:extLst>
              <a:ext uri="{FF2B5EF4-FFF2-40B4-BE49-F238E27FC236}">
                <a16:creationId xmlns:a16="http://schemas.microsoft.com/office/drawing/2014/main" id="{63EC9222-EBDA-FF4A-B4A9-8CCE37448242}"/>
              </a:ext>
            </a:extLst>
          </p:cNvPr>
          <p:cNvSpPr>
            <a:spLocks noGrp="1"/>
          </p:cNvSpPr>
          <p:nvPr>
            <p:ph type="dt" sz="half" idx="10"/>
          </p:nvPr>
        </p:nvSpPr>
        <p:spPr/>
        <p:txBody>
          <a:bodyPr/>
          <a:lstStyle/>
          <a:p>
            <a:fld id="{7486DD76-9CCC-054F-978E-D5077005BB2C}" type="datetime1">
              <a:rPr lang="fi-FI" smtClean="0"/>
              <a:t>22.1.2026</a:t>
            </a:fld>
            <a:endParaRPr lang="fi-FI"/>
          </a:p>
        </p:txBody>
      </p:sp>
      <p:sp>
        <p:nvSpPr>
          <p:cNvPr id="4" name="Title 3">
            <a:extLst>
              <a:ext uri="{FF2B5EF4-FFF2-40B4-BE49-F238E27FC236}">
                <a16:creationId xmlns:a16="http://schemas.microsoft.com/office/drawing/2014/main" id="{B09E600B-2BDF-3E4E-AB3B-2E7647633CFE}"/>
              </a:ext>
            </a:extLst>
          </p:cNvPr>
          <p:cNvSpPr>
            <a:spLocks noGrp="1"/>
          </p:cNvSpPr>
          <p:nvPr>
            <p:ph type="title"/>
          </p:nvPr>
        </p:nvSpPr>
        <p:spPr>
          <a:xfrm>
            <a:off x="838200" y="365125"/>
            <a:ext cx="10117508" cy="1325563"/>
          </a:xfrm>
        </p:spPr>
        <p:txBody>
          <a:bodyPr/>
          <a:lstStyle/>
          <a:p>
            <a:r>
              <a:rPr lang="en-GB"/>
              <a:t>Click to edit Master title style</a:t>
            </a:r>
            <a:endParaRPr lang="fi-FI"/>
          </a:p>
        </p:txBody>
      </p:sp>
      <p:sp>
        <p:nvSpPr>
          <p:cNvPr id="6" name="Footer Placeholder 1">
            <a:extLst>
              <a:ext uri="{FF2B5EF4-FFF2-40B4-BE49-F238E27FC236}">
                <a16:creationId xmlns:a16="http://schemas.microsoft.com/office/drawing/2014/main" id="{19D7365B-D768-634D-8BE4-2FC214A7B79A}"/>
              </a:ext>
            </a:extLst>
          </p:cNvPr>
          <p:cNvSpPr>
            <a:spLocks noGrp="1"/>
          </p:cNvSpPr>
          <p:nvPr>
            <p:ph type="ftr" sz="quarter" idx="3"/>
          </p:nvPr>
        </p:nvSpPr>
        <p:spPr>
          <a:xfrm>
            <a:off x="2726108" y="6356350"/>
            <a:ext cx="5427292"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7" name="Slide Number Placeholder 8">
            <a:extLst>
              <a:ext uri="{FF2B5EF4-FFF2-40B4-BE49-F238E27FC236}">
                <a16:creationId xmlns:a16="http://schemas.microsoft.com/office/drawing/2014/main" id="{64A55D65-E3C7-DC4C-B49D-F7365EF65814}"/>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pic>
        <p:nvPicPr>
          <p:cNvPr id="9" name="Graphic 6">
            <a:extLst>
              <a:ext uri="{FF2B5EF4-FFF2-40B4-BE49-F238E27FC236}">
                <a16:creationId xmlns:a16="http://schemas.microsoft.com/office/drawing/2014/main" id="{9A302397-58ED-1364-D421-C7135A79B8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91371" y="365125"/>
            <a:ext cx="524855" cy="667672"/>
          </a:xfrm>
          <a:prstGeom prst="rect">
            <a:avLst/>
          </a:prstGeom>
        </p:spPr>
      </p:pic>
    </p:spTree>
    <p:extLst>
      <p:ext uri="{BB962C8B-B14F-4D97-AF65-F5344CB8AC3E}">
        <p14:creationId xmlns:p14="http://schemas.microsoft.com/office/powerpoint/2010/main" val="3743983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B">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2349F3-6886-F542-9969-723716806098}"/>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CFA167E5-70BA-D045-BE00-94F338847F63}"/>
              </a:ext>
            </a:extLst>
          </p:cNvPr>
          <p:cNvSpPr>
            <a:spLocks noGrp="1"/>
          </p:cNvSpPr>
          <p:nvPr>
            <p:ph type="dt" sz="half" idx="10"/>
          </p:nvPr>
        </p:nvSpPr>
        <p:spPr/>
        <p:txBody>
          <a:bodyPr/>
          <a:lstStyle>
            <a:lvl1pPr>
              <a:defRPr>
                <a:solidFill>
                  <a:schemeClr val="tx1"/>
                </a:solidFill>
              </a:defRPr>
            </a:lvl1pPr>
          </a:lstStyle>
          <a:p>
            <a:fld id="{359206BD-B0E2-A340-9E58-15AF8DE39939}" type="datetime1">
              <a:rPr lang="fi-FI" smtClean="0"/>
              <a:pPr/>
              <a:t>22.1.2026</a:t>
            </a:fld>
            <a:endParaRPr lang="fi-FI"/>
          </a:p>
        </p:txBody>
      </p:sp>
      <p:sp>
        <p:nvSpPr>
          <p:cNvPr id="2" name="Title 1">
            <a:extLst>
              <a:ext uri="{FF2B5EF4-FFF2-40B4-BE49-F238E27FC236}">
                <a16:creationId xmlns:a16="http://schemas.microsoft.com/office/drawing/2014/main" id="{2D12D56F-4563-654C-BA93-8F3D2EEB7B58}"/>
              </a:ext>
            </a:extLst>
          </p:cNvPr>
          <p:cNvSpPr>
            <a:spLocks noGrp="1"/>
          </p:cNvSpPr>
          <p:nvPr>
            <p:ph type="title"/>
          </p:nvPr>
        </p:nvSpPr>
        <p:spPr>
          <a:xfrm>
            <a:off x="838200" y="365125"/>
            <a:ext cx="10074779" cy="1325563"/>
          </a:xfrm>
        </p:spPr>
        <p:txBody>
          <a:bodyPr/>
          <a:lstStyle>
            <a:lvl1pPr>
              <a:defRPr>
                <a:solidFill>
                  <a:schemeClr val="tx1"/>
                </a:solidFill>
              </a:defRPr>
            </a:lvl1pPr>
          </a:lstStyle>
          <a:p>
            <a:r>
              <a:rPr lang="en-GB"/>
              <a:t>Click to edit Master title style</a:t>
            </a:r>
            <a:endParaRPr lang="fi-FI"/>
          </a:p>
        </p:txBody>
      </p:sp>
      <p:sp>
        <p:nvSpPr>
          <p:cNvPr id="5" name="Footer Placeholder 1">
            <a:extLst>
              <a:ext uri="{FF2B5EF4-FFF2-40B4-BE49-F238E27FC236}">
                <a16:creationId xmlns:a16="http://schemas.microsoft.com/office/drawing/2014/main" id="{EA050767-61B8-5242-BDDB-EF2226DEDEE2}"/>
              </a:ext>
            </a:extLst>
          </p:cNvPr>
          <p:cNvSpPr>
            <a:spLocks noGrp="1"/>
          </p:cNvSpPr>
          <p:nvPr>
            <p:ph type="ftr" sz="quarter" idx="3"/>
          </p:nvPr>
        </p:nvSpPr>
        <p:spPr>
          <a:xfrm>
            <a:off x="2726108" y="6356350"/>
            <a:ext cx="5427292" cy="365125"/>
          </a:xfrm>
          <a:prstGeom prst="rect">
            <a:avLst/>
          </a:prstGeom>
        </p:spPr>
        <p:txBody>
          <a:bodyPr vert="horz" lIns="91440" tIns="45720" rIns="91440" bIns="45720" rtlCol="0" anchor="ctr"/>
          <a:lstStyle>
            <a:lvl1pPr algn="ctr">
              <a:defRPr sz="1000">
                <a:solidFill>
                  <a:schemeClr val="tx1"/>
                </a:solidFill>
              </a:defRPr>
            </a:lvl1pPr>
          </a:lstStyle>
          <a:p>
            <a:endParaRPr lang="en-FI"/>
          </a:p>
        </p:txBody>
      </p:sp>
      <p:sp>
        <p:nvSpPr>
          <p:cNvPr id="6" name="Slide Number Placeholder 8">
            <a:extLst>
              <a:ext uri="{FF2B5EF4-FFF2-40B4-BE49-F238E27FC236}">
                <a16:creationId xmlns:a16="http://schemas.microsoft.com/office/drawing/2014/main" id="{B1C1C4BA-03A0-EE4E-9C80-79C5043BEFA9}"/>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tx1"/>
                </a:solidFill>
              </a:defRPr>
            </a:lvl1pPr>
          </a:lstStyle>
          <a:p>
            <a:fld id="{A1510FE8-D753-C647-A925-D4EB5DB9B7DB}" type="slidenum">
              <a:rPr lang="en-FI" smtClean="0"/>
              <a:pPr/>
              <a:t>‹#›</a:t>
            </a:fld>
            <a:endParaRPr lang="en-FI"/>
          </a:p>
        </p:txBody>
      </p:sp>
      <p:pic>
        <p:nvPicPr>
          <p:cNvPr id="7" name="Graphic 6">
            <a:extLst>
              <a:ext uri="{FF2B5EF4-FFF2-40B4-BE49-F238E27FC236}">
                <a16:creationId xmlns:a16="http://schemas.microsoft.com/office/drawing/2014/main" id="{D0CE164F-682B-A04E-909C-18348AB145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91372" y="365125"/>
            <a:ext cx="524855" cy="667672"/>
          </a:xfrm>
          <a:prstGeom prst="rect">
            <a:avLst/>
          </a:prstGeom>
        </p:spPr>
      </p:pic>
    </p:spTree>
    <p:extLst>
      <p:ext uri="{BB962C8B-B14F-4D97-AF65-F5344CB8AC3E}">
        <p14:creationId xmlns:p14="http://schemas.microsoft.com/office/powerpoint/2010/main" val="1520515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B">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6E1A61-EA5E-DA4D-B00E-EC8875F309BE}"/>
              </a:ext>
            </a:extLst>
          </p:cNvPr>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Date Placeholder 4">
            <a:extLst>
              <a:ext uri="{FF2B5EF4-FFF2-40B4-BE49-F238E27FC236}">
                <a16:creationId xmlns:a16="http://schemas.microsoft.com/office/drawing/2014/main" id="{63EC9222-EBDA-FF4A-B4A9-8CCE37448242}"/>
              </a:ext>
            </a:extLst>
          </p:cNvPr>
          <p:cNvSpPr>
            <a:spLocks noGrp="1"/>
          </p:cNvSpPr>
          <p:nvPr>
            <p:ph type="dt" sz="half" idx="10"/>
          </p:nvPr>
        </p:nvSpPr>
        <p:spPr/>
        <p:txBody>
          <a:bodyPr/>
          <a:lstStyle>
            <a:lvl1pPr>
              <a:defRPr>
                <a:solidFill>
                  <a:schemeClr val="tx1"/>
                </a:solidFill>
              </a:defRPr>
            </a:lvl1pPr>
          </a:lstStyle>
          <a:p>
            <a:fld id="{8C1F4225-EEFD-1D41-9134-2C484EF5B098}" type="datetime1">
              <a:rPr lang="fi-FI" smtClean="0"/>
              <a:pPr/>
              <a:t>22.1.2026</a:t>
            </a:fld>
            <a:endParaRPr lang="fi-FI"/>
          </a:p>
        </p:txBody>
      </p:sp>
      <p:sp>
        <p:nvSpPr>
          <p:cNvPr id="9" name="Picture Placeholder 8">
            <a:extLst>
              <a:ext uri="{FF2B5EF4-FFF2-40B4-BE49-F238E27FC236}">
                <a16:creationId xmlns:a16="http://schemas.microsoft.com/office/drawing/2014/main" id="{CFED5F80-893E-0541-953E-114976E8ED9B}"/>
              </a:ext>
            </a:extLst>
          </p:cNvPr>
          <p:cNvSpPr>
            <a:spLocks noGrp="1"/>
          </p:cNvSpPr>
          <p:nvPr>
            <p:ph type="pic" sz="quarter" idx="11"/>
          </p:nvPr>
        </p:nvSpPr>
        <p:spPr>
          <a:xfrm>
            <a:off x="6172200" y="1825625"/>
            <a:ext cx="5181600" cy="4351338"/>
          </a:xfrm>
        </p:spPr>
        <p:txBody>
          <a:bodyPr/>
          <a:lstStyle/>
          <a:p>
            <a:r>
              <a:rPr lang="en-GB"/>
              <a:t>Click icon to add picture</a:t>
            </a:r>
            <a:endParaRPr lang="fi-FI"/>
          </a:p>
        </p:txBody>
      </p:sp>
      <p:sp>
        <p:nvSpPr>
          <p:cNvPr id="4" name="Title 3">
            <a:extLst>
              <a:ext uri="{FF2B5EF4-FFF2-40B4-BE49-F238E27FC236}">
                <a16:creationId xmlns:a16="http://schemas.microsoft.com/office/drawing/2014/main" id="{B09E600B-2BDF-3E4E-AB3B-2E7647633CFE}"/>
              </a:ext>
            </a:extLst>
          </p:cNvPr>
          <p:cNvSpPr>
            <a:spLocks noGrp="1"/>
          </p:cNvSpPr>
          <p:nvPr>
            <p:ph type="title"/>
          </p:nvPr>
        </p:nvSpPr>
        <p:spPr>
          <a:xfrm>
            <a:off x="838200" y="365125"/>
            <a:ext cx="10117508" cy="1325563"/>
          </a:xfrm>
        </p:spPr>
        <p:txBody>
          <a:bodyPr/>
          <a:lstStyle>
            <a:lvl1pPr>
              <a:defRPr>
                <a:solidFill>
                  <a:schemeClr val="tx1"/>
                </a:solidFill>
              </a:defRPr>
            </a:lvl1pPr>
          </a:lstStyle>
          <a:p>
            <a:r>
              <a:rPr lang="en-GB"/>
              <a:t>Click to edit Master title style</a:t>
            </a:r>
            <a:endParaRPr lang="fi-FI"/>
          </a:p>
        </p:txBody>
      </p:sp>
      <p:sp>
        <p:nvSpPr>
          <p:cNvPr id="6" name="Footer Placeholder 1">
            <a:extLst>
              <a:ext uri="{FF2B5EF4-FFF2-40B4-BE49-F238E27FC236}">
                <a16:creationId xmlns:a16="http://schemas.microsoft.com/office/drawing/2014/main" id="{19D7365B-D768-634D-8BE4-2FC214A7B79A}"/>
              </a:ext>
            </a:extLst>
          </p:cNvPr>
          <p:cNvSpPr>
            <a:spLocks noGrp="1"/>
          </p:cNvSpPr>
          <p:nvPr>
            <p:ph type="ftr" sz="quarter" idx="3"/>
          </p:nvPr>
        </p:nvSpPr>
        <p:spPr>
          <a:xfrm>
            <a:off x="2726108" y="6356350"/>
            <a:ext cx="5427292" cy="365125"/>
          </a:xfrm>
          <a:prstGeom prst="rect">
            <a:avLst/>
          </a:prstGeom>
        </p:spPr>
        <p:txBody>
          <a:bodyPr vert="horz" lIns="91440" tIns="45720" rIns="91440" bIns="45720" rtlCol="0" anchor="ctr"/>
          <a:lstStyle>
            <a:lvl1pPr algn="ctr">
              <a:defRPr sz="1000">
                <a:solidFill>
                  <a:schemeClr val="tx1"/>
                </a:solidFill>
              </a:defRPr>
            </a:lvl1pPr>
          </a:lstStyle>
          <a:p>
            <a:endParaRPr lang="en-FI"/>
          </a:p>
        </p:txBody>
      </p:sp>
      <p:sp>
        <p:nvSpPr>
          <p:cNvPr id="7" name="Slide Number Placeholder 8">
            <a:extLst>
              <a:ext uri="{FF2B5EF4-FFF2-40B4-BE49-F238E27FC236}">
                <a16:creationId xmlns:a16="http://schemas.microsoft.com/office/drawing/2014/main" id="{64A55D65-E3C7-DC4C-B49D-F7365EF65814}"/>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tx1"/>
                </a:solidFill>
              </a:defRPr>
            </a:lvl1pPr>
          </a:lstStyle>
          <a:p>
            <a:fld id="{A1510FE8-D753-C647-A925-D4EB5DB9B7DB}" type="slidenum">
              <a:rPr lang="en-FI" smtClean="0"/>
              <a:pPr/>
              <a:t>‹#›</a:t>
            </a:fld>
            <a:endParaRPr lang="en-FI"/>
          </a:p>
        </p:txBody>
      </p:sp>
      <p:pic>
        <p:nvPicPr>
          <p:cNvPr id="2" name="Graphic 6">
            <a:extLst>
              <a:ext uri="{FF2B5EF4-FFF2-40B4-BE49-F238E27FC236}">
                <a16:creationId xmlns:a16="http://schemas.microsoft.com/office/drawing/2014/main" id="{9F97BD2A-7135-FD23-FC19-242178072A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91372" y="365125"/>
            <a:ext cx="524855" cy="667672"/>
          </a:xfrm>
          <a:prstGeom prst="rect">
            <a:avLst/>
          </a:prstGeom>
        </p:spPr>
      </p:pic>
    </p:spTree>
    <p:extLst>
      <p:ext uri="{BB962C8B-B14F-4D97-AF65-F5344CB8AC3E}">
        <p14:creationId xmlns:p14="http://schemas.microsoft.com/office/powerpoint/2010/main" val="15972939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B 2">
    <p:bg>
      <p:bgPr>
        <a:solidFill>
          <a:schemeClr val="accent4"/>
        </a:solid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819E68A-2060-C305-38D1-E4A73FC5511C}"/>
              </a:ext>
            </a:extLst>
          </p:cNvPr>
          <p:cNvSpPr>
            <a:spLocks noGrp="1"/>
          </p:cNvSpPr>
          <p:nvPr>
            <p:ph sz="half" idx="1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3" name="Content Placeholder 2">
            <a:extLst>
              <a:ext uri="{FF2B5EF4-FFF2-40B4-BE49-F238E27FC236}">
                <a16:creationId xmlns:a16="http://schemas.microsoft.com/office/drawing/2014/main" id="{B26E1A61-EA5E-DA4D-B00E-EC8875F309BE}"/>
              </a:ext>
            </a:extLst>
          </p:cNvPr>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Date Placeholder 4">
            <a:extLst>
              <a:ext uri="{FF2B5EF4-FFF2-40B4-BE49-F238E27FC236}">
                <a16:creationId xmlns:a16="http://schemas.microsoft.com/office/drawing/2014/main" id="{63EC9222-EBDA-FF4A-B4A9-8CCE37448242}"/>
              </a:ext>
            </a:extLst>
          </p:cNvPr>
          <p:cNvSpPr>
            <a:spLocks noGrp="1"/>
          </p:cNvSpPr>
          <p:nvPr>
            <p:ph type="dt" sz="half" idx="10"/>
          </p:nvPr>
        </p:nvSpPr>
        <p:spPr/>
        <p:txBody>
          <a:bodyPr/>
          <a:lstStyle>
            <a:lvl1pPr>
              <a:defRPr>
                <a:solidFill>
                  <a:schemeClr val="tx1"/>
                </a:solidFill>
              </a:defRPr>
            </a:lvl1pPr>
          </a:lstStyle>
          <a:p>
            <a:fld id="{8C1F4225-EEFD-1D41-9134-2C484EF5B098}" type="datetime1">
              <a:rPr lang="fi-FI" smtClean="0"/>
              <a:pPr/>
              <a:t>22.1.2026</a:t>
            </a:fld>
            <a:endParaRPr lang="fi-FI"/>
          </a:p>
        </p:txBody>
      </p:sp>
      <p:sp>
        <p:nvSpPr>
          <p:cNvPr id="4" name="Title 3">
            <a:extLst>
              <a:ext uri="{FF2B5EF4-FFF2-40B4-BE49-F238E27FC236}">
                <a16:creationId xmlns:a16="http://schemas.microsoft.com/office/drawing/2014/main" id="{B09E600B-2BDF-3E4E-AB3B-2E7647633CFE}"/>
              </a:ext>
            </a:extLst>
          </p:cNvPr>
          <p:cNvSpPr>
            <a:spLocks noGrp="1"/>
          </p:cNvSpPr>
          <p:nvPr>
            <p:ph type="title"/>
          </p:nvPr>
        </p:nvSpPr>
        <p:spPr>
          <a:xfrm>
            <a:off x="838200" y="365125"/>
            <a:ext cx="10117508" cy="1325563"/>
          </a:xfrm>
        </p:spPr>
        <p:txBody>
          <a:bodyPr/>
          <a:lstStyle>
            <a:lvl1pPr>
              <a:defRPr>
                <a:solidFill>
                  <a:schemeClr val="tx1"/>
                </a:solidFill>
              </a:defRPr>
            </a:lvl1pPr>
          </a:lstStyle>
          <a:p>
            <a:r>
              <a:rPr lang="en-GB"/>
              <a:t>Click to edit Master title style</a:t>
            </a:r>
            <a:endParaRPr lang="fi-FI"/>
          </a:p>
        </p:txBody>
      </p:sp>
      <p:sp>
        <p:nvSpPr>
          <p:cNvPr id="6" name="Footer Placeholder 1">
            <a:extLst>
              <a:ext uri="{FF2B5EF4-FFF2-40B4-BE49-F238E27FC236}">
                <a16:creationId xmlns:a16="http://schemas.microsoft.com/office/drawing/2014/main" id="{19D7365B-D768-634D-8BE4-2FC214A7B79A}"/>
              </a:ext>
            </a:extLst>
          </p:cNvPr>
          <p:cNvSpPr>
            <a:spLocks noGrp="1"/>
          </p:cNvSpPr>
          <p:nvPr>
            <p:ph type="ftr" sz="quarter" idx="3"/>
          </p:nvPr>
        </p:nvSpPr>
        <p:spPr>
          <a:xfrm>
            <a:off x="2726108" y="6356350"/>
            <a:ext cx="5427292" cy="365125"/>
          </a:xfrm>
          <a:prstGeom prst="rect">
            <a:avLst/>
          </a:prstGeom>
        </p:spPr>
        <p:txBody>
          <a:bodyPr vert="horz" lIns="91440" tIns="45720" rIns="91440" bIns="45720" rtlCol="0" anchor="ctr"/>
          <a:lstStyle>
            <a:lvl1pPr algn="ctr">
              <a:defRPr sz="1000">
                <a:solidFill>
                  <a:schemeClr val="tx1"/>
                </a:solidFill>
              </a:defRPr>
            </a:lvl1pPr>
          </a:lstStyle>
          <a:p>
            <a:endParaRPr lang="en-FI"/>
          </a:p>
        </p:txBody>
      </p:sp>
      <p:sp>
        <p:nvSpPr>
          <p:cNvPr id="7" name="Slide Number Placeholder 8">
            <a:extLst>
              <a:ext uri="{FF2B5EF4-FFF2-40B4-BE49-F238E27FC236}">
                <a16:creationId xmlns:a16="http://schemas.microsoft.com/office/drawing/2014/main" id="{64A55D65-E3C7-DC4C-B49D-F7365EF65814}"/>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tx1"/>
                </a:solidFill>
              </a:defRPr>
            </a:lvl1pPr>
          </a:lstStyle>
          <a:p>
            <a:fld id="{A1510FE8-D753-C647-A925-D4EB5DB9B7DB}" type="slidenum">
              <a:rPr lang="en-FI" smtClean="0"/>
              <a:pPr/>
              <a:t>‹#›</a:t>
            </a:fld>
            <a:endParaRPr lang="en-FI"/>
          </a:p>
        </p:txBody>
      </p:sp>
      <p:pic>
        <p:nvPicPr>
          <p:cNvPr id="9" name="Graphic 6">
            <a:extLst>
              <a:ext uri="{FF2B5EF4-FFF2-40B4-BE49-F238E27FC236}">
                <a16:creationId xmlns:a16="http://schemas.microsoft.com/office/drawing/2014/main" id="{1C7CF9D0-64CF-CC28-33E9-F2428D590A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91372" y="365125"/>
            <a:ext cx="524855" cy="667672"/>
          </a:xfrm>
          <a:prstGeom prst="rect">
            <a:avLst/>
          </a:prstGeom>
        </p:spPr>
      </p:pic>
    </p:spTree>
    <p:extLst>
      <p:ext uri="{BB962C8B-B14F-4D97-AF65-F5344CB8AC3E}">
        <p14:creationId xmlns:p14="http://schemas.microsoft.com/office/powerpoint/2010/main" val="1056743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8E4588D-02B6-7B48-80C5-7290C084341A}"/>
              </a:ext>
            </a:extLst>
          </p:cNvPr>
          <p:cNvSpPr>
            <a:spLocks noGrp="1"/>
          </p:cNvSpPr>
          <p:nvPr>
            <p:ph type="dt" sz="half" idx="10"/>
          </p:nvPr>
        </p:nvSpPr>
        <p:spPr/>
        <p:txBody>
          <a:bodyPr/>
          <a:lstStyle/>
          <a:p>
            <a:fld id="{6BB11E50-2071-4647-B2A4-6E16D0D78C0D}" type="datetime1">
              <a:rPr lang="fi-FI" smtClean="0"/>
              <a:t>22.1.2026</a:t>
            </a:fld>
            <a:endParaRPr lang="fi-FI"/>
          </a:p>
        </p:txBody>
      </p:sp>
      <p:sp>
        <p:nvSpPr>
          <p:cNvPr id="4" name="Title 3">
            <a:extLst>
              <a:ext uri="{FF2B5EF4-FFF2-40B4-BE49-F238E27FC236}">
                <a16:creationId xmlns:a16="http://schemas.microsoft.com/office/drawing/2014/main" id="{990D1BEB-5C05-2040-99D3-AC167E20F51B}"/>
              </a:ext>
            </a:extLst>
          </p:cNvPr>
          <p:cNvSpPr>
            <a:spLocks noGrp="1"/>
          </p:cNvSpPr>
          <p:nvPr>
            <p:ph type="title"/>
          </p:nvPr>
        </p:nvSpPr>
        <p:spPr>
          <a:xfrm>
            <a:off x="838200" y="365125"/>
            <a:ext cx="10083325" cy="1325563"/>
          </a:xfrm>
        </p:spPr>
        <p:txBody>
          <a:bodyPr/>
          <a:lstStyle/>
          <a:p>
            <a:r>
              <a:rPr lang="en-GB"/>
              <a:t>Click to edit Master title style</a:t>
            </a:r>
            <a:endParaRPr lang="fi-FI"/>
          </a:p>
        </p:txBody>
      </p:sp>
      <p:sp>
        <p:nvSpPr>
          <p:cNvPr id="5" name="Footer Placeholder 1">
            <a:extLst>
              <a:ext uri="{FF2B5EF4-FFF2-40B4-BE49-F238E27FC236}">
                <a16:creationId xmlns:a16="http://schemas.microsoft.com/office/drawing/2014/main" id="{8DE69C5E-82EF-A648-A11F-D9E1E9EFECBD}"/>
              </a:ext>
            </a:extLst>
          </p:cNvPr>
          <p:cNvSpPr>
            <a:spLocks noGrp="1"/>
          </p:cNvSpPr>
          <p:nvPr>
            <p:ph type="ftr" sz="quarter" idx="3"/>
          </p:nvPr>
        </p:nvSpPr>
        <p:spPr>
          <a:xfrm>
            <a:off x="2726108" y="6356350"/>
            <a:ext cx="5427292"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6" name="Slide Number Placeholder 8">
            <a:extLst>
              <a:ext uri="{FF2B5EF4-FFF2-40B4-BE49-F238E27FC236}">
                <a16:creationId xmlns:a16="http://schemas.microsoft.com/office/drawing/2014/main" id="{C41B89B9-4C34-5945-8DD2-025C2ACDCD3C}"/>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pic>
        <p:nvPicPr>
          <p:cNvPr id="2" name="Graphic 6">
            <a:extLst>
              <a:ext uri="{FF2B5EF4-FFF2-40B4-BE49-F238E27FC236}">
                <a16:creationId xmlns:a16="http://schemas.microsoft.com/office/drawing/2014/main" id="{06C27F48-9D96-146A-5491-D5790F004E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91371" y="365125"/>
            <a:ext cx="524855" cy="667672"/>
          </a:xfrm>
          <a:prstGeom prst="rect">
            <a:avLst/>
          </a:prstGeom>
        </p:spPr>
      </p:pic>
    </p:spTree>
    <p:extLst>
      <p:ext uri="{BB962C8B-B14F-4D97-AF65-F5344CB8AC3E}">
        <p14:creationId xmlns:p14="http://schemas.microsoft.com/office/powerpoint/2010/main" val="38998747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B">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AD22D8-A0C9-B24E-B617-4A9AFE99C2A0}"/>
              </a:ext>
            </a:extLst>
          </p:cNvPr>
          <p:cNvSpPr>
            <a:spLocks noGrp="1"/>
          </p:cNvSpPr>
          <p:nvPr>
            <p:ph type="title"/>
          </p:nvPr>
        </p:nvSpPr>
        <p:spPr>
          <a:xfrm>
            <a:off x="838200" y="365125"/>
            <a:ext cx="10091871" cy="1325563"/>
          </a:xfrm>
        </p:spPr>
        <p:txBody>
          <a:bodyPr/>
          <a:lstStyle>
            <a:lvl1pPr>
              <a:defRPr>
                <a:solidFill>
                  <a:schemeClr val="tx1"/>
                </a:solidFill>
              </a:defRPr>
            </a:lvl1pPr>
          </a:lstStyle>
          <a:p>
            <a:r>
              <a:rPr lang="en-GB"/>
              <a:t>Click to edit Master title style</a:t>
            </a:r>
            <a:endParaRPr lang="fi-FI"/>
          </a:p>
        </p:txBody>
      </p:sp>
      <p:sp>
        <p:nvSpPr>
          <p:cNvPr id="5" name="Footer Placeholder 1">
            <a:extLst>
              <a:ext uri="{FF2B5EF4-FFF2-40B4-BE49-F238E27FC236}">
                <a16:creationId xmlns:a16="http://schemas.microsoft.com/office/drawing/2014/main" id="{29408B3C-CD3D-A345-95D5-50EF223B22E3}"/>
              </a:ext>
            </a:extLst>
          </p:cNvPr>
          <p:cNvSpPr>
            <a:spLocks noGrp="1"/>
          </p:cNvSpPr>
          <p:nvPr>
            <p:ph type="ftr" sz="quarter" idx="3"/>
          </p:nvPr>
        </p:nvSpPr>
        <p:spPr>
          <a:xfrm>
            <a:off x="2726108" y="6356350"/>
            <a:ext cx="5427292" cy="365125"/>
          </a:xfrm>
          <a:prstGeom prst="rect">
            <a:avLst/>
          </a:prstGeom>
        </p:spPr>
        <p:txBody>
          <a:bodyPr vert="horz" lIns="91440" tIns="45720" rIns="91440" bIns="45720" rtlCol="0" anchor="ctr"/>
          <a:lstStyle>
            <a:lvl1pPr algn="ctr">
              <a:defRPr sz="1000">
                <a:solidFill>
                  <a:schemeClr val="tx1"/>
                </a:solidFill>
              </a:defRPr>
            </a:lvl1pPr>
          </a:lstStyle>
          <a:p>
            <a:endParaRPr lang="en-FI"/>
          </a:p>
        </p:txBody>
      </p:sp>
      <p:sp>
        <p:nvSpPr>
          <p:cNvPr id="7" name="Slide Number Placeholder 8">
            <a:extLst>
              <a:ext uri="{FF2B5EF4-FFF2-40B4-BE49-F238E27FC236}">
                <a16:creationId xmlns:a16="http://schemas.microsoft.com/office/drawing/2014/main" id="{61B66448-190C-E74D-852D-DB4BEC127967}"/>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tx1"/>
                </a:solidFill>
              </a:defRPr>
            </a:lvl1pPr>
          </a:lstStyle>
          <a:p>
            <a:fld id="{A1510FE8-D753-C647-A925-D4EB5DB9B7DB}" type="slidenum">
              <a:rPr lang="en-FI" smtClean="0"/>
              <a:pPr/>
              <a:t>‹#›</a:t>
            </a:fld>
            <a:endParaRPr lang="en-FI"/>
          </a:p>
        </p:txBody>
      </p:sp>
      <p:sp>
        <p:nvSpPr>
          <p:cNvPr id="8" name="Date Placeholder 3">
            <a:extLst>
              <a:ext uri="{FF2B5EF4-FFF2-40B4-BE49-F238E27FC236}">
                <a16:creationId xmlns:a16="http://schemas.microsoft.com/office/drawing/2014/main" id="{DFE41889-F0C6-E244-B481-92FA2D7E6E73}"/>
              </a:ext>
            </a:extLst>
          </p:cNvPr>
          <p:cNvSpPr>
            <a:spLocks noGrp="1"/>
          </p:cNvSpPr>
          <p:nvPr>
            <p:ph type="dt" sz="half" idx="10"/>
          </p:nvPr>
        </p:nvSpPr>
        <p:spPr>
          <a:xfrm>
            <a:off x="247924" y="6347804"/>
            <a:ext cx="1503964" cy="365125"/>
          </a:xfrm>
        </p:spPr>
        <p:txBody>
          <a:bodyPr/>
          <a:lstStyle>
            <a:lvl1pPr>
              <a:defRPr>
                <a:solidFill>
                  <a:schemeClr val="tx1"/>
                </a:solidFill>
              </a:defRPr>
            </a:lvl1pPr>
          </a:lstStyle>
          <a:p>
            <a:fld id="{C8875BAD-9283-B94B-BF88-63730F8E3459}" type="datetime1">
              <a:rPr lang="fi-FI" smtClean="0"/>
              <a:pPr/>
              <a:t>22.1.2026</a:t>
            </a:fld>
            <a:endParaRPr lang="fi-FI"/>
          </a:p>
        </p:txBody>
      </p:sp>
      <p:pic>
        <p:nvPicPr>
          <p:cNvPr id="2" name="Graphic 6">
            <a:extLst>
              <a:ext uri="{FF2B5EF4-FFF2-40B4-BE49-F238E27FC236}">
                <a16:creationId xmlns:a16="http://schemas.microsoft.com/office/drawing/2014/main" id="{1D1B71AA-65FE-99A2-0EFF-73C2375499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91372" y="365125"/>
            <a:ext cx="524855" cy="667672"/>
          </a:xfrm>
          <a:prstGeom prst="rect">
            <a:avLst/>
          </a:prstGeom>
        </p:spPr>
      </p:pic>
    </p:spTree>
    <p:extLst>
      <p:ext uri="{BB962C8B-B14F-4D97-AF65-F5344CB8AC3E}">
        <p14:creationId xmlns:p14="http://schemas.microsoft.com/office/powerpoint/2010/main" val="842770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A1">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C349A-497F-D34B-9E19-3C5897402847}"/>
              </a:ext>
            </a:extLst>
          </p:cNvPr>
          <p:cNvSpPr>
            <a:spLocks noGrp="1"/>
          </p:cNvSpPr>
          <p:nvPr>
            <p:ph type="ctrTitle"/>
          </p:nvPr>
        </p:nvSpPr>
        <p:spPr>
          <a:xfrm>
            <a:off x="1205669" y="3911600"/>
            <a:ext cx="8633791" cy="1034683"/>
          </a:xfrm>
          <a:prstGeom prst="rect">
            <a:avLst/>
          </a:prstGeom>
        </p:spPr>
        <p:txBody>
          <a:bodyPr anchor="b">
            <a:normAutofit/>
          </a:bodyPr>
          <a:lstStyle>
            <a:lvl1pPr algn="l">
              <a:defRPr sz="3600" b="1">
                <a:solidFill>
                  <a:schemeClr val="bg1"/>
                </a:solidFill>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9093509D-5451-D649-8734-ACC379773E38}"/>
              </a:ext>
            </a:extLst>
          </p:cNvPr>
          <p:cNvSpPr>
            <a:spLocks noGrp="1"/>
          </p:cNvSpPr>
          <p:nvPr>
            <p:ph type="subTitle" idx="1"/>
          </p:nvPr>
        </p:nvSpPr>
        <p:spPr>
          <a:xfrm>
            <a:off x="1205669" y="5064722"/>
            <a:ext cx="8633792" cy="671765"/>
          </a:xfrm>
        </p:spPr>
        <p:txBody>
          <a:bodyPr wrap="none"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pic>
        <p:nvPicPr>
          <p:cNvPr id="12" name="Graphic 11">
            <a:extLst>
              <a:ext uri="{FF2B5EF4-FFF2-40B4-BE49-F238E27FC236}">
                <a16:creationId xmlns:a16="http://schemas.microsoft.com/office/drawing/2014/main" id="{06182D11-1F27-CD44-9738-91EA8B0B13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6266" y="778312"/>
            <a:ext cx="2101315" cy="2673101"/>
          </a:xfrm>
          <a:prstGeom prst="rect">
            <a:avLst/>
          </a:prstGeom>
        </p:spPr>
      </p:pic>
      <p:sp>
        <p:nvSpPr>
          <p:cNvPr id="8" name="Date Placeholder 3">
            <a:extLst>
              <a:ext uri="{FF2B5EF4-FFF2-40B4-BE49-F238E27FC236}">
                <a16:creationId xmlns:a16="http://schemas.microsoft.com/office/drawing/2014/main" id="{ADF0CEDC-E734-634E-8D2C-1CA06C0A6287}"/>
              </a:ext>
            </a:extLst>
          </p:cNvPr>
          <p:cNvSpPr>
            <a:spLocks noGrp="1"/>
          </p:cNvSpPr>
          <p:nvPr>
            <p:ph type="dt" sz="half" idx="10"/>
          </p:nvPr>
        </p:nvSpPr>
        <p:spPr>
          <a:xfrm>
            <a:off x="247924" y="6388034"/>
            <a:ext cx="2743200" cy="301756"/>
          </a:xfrm>
        </p:spPr>
        <p:txBody>
          <a:bodyPr/>
          <a:lstStyle>
            <a:lvl1pPr>
              <a:defRPr>
                <a:solidFill>
                  <a:schemeClr val="bg1"/>
                </a:solidFill>
              </a:defRPr>
            </a:lvl1pPr>
          </a:lstStyle>
          <a:p>
            <a:fld id="{3B11CC8D-D17E-3E48-9BF0-884D68893E17}" type="datetime1">
              <a:rPr lang="fi-FI" smtClean="0"/>
              <a:pPr/>
              <a:t>22.1.2026</a:t>
            </a:fld>
            <a:endParaRPr lang="fi-FI"/>
          </a:p>
        </p:txBody>
      </p:sp>
      <p:sp>
        <p:nvSpPr>
          <p:cNvPr id="9" name="Slide Number Placeholder 8">
            <a:extLst>
              <a:ext uri="{FF2B5EF4-FFF2-40B4-BE49-F238E27FC236}">
                <a16:creationId xmlns:a16="http://schemas.microsoft.com/office/drawing/2014/main" id="{4609E47E-A02C-D149-8A9C-3165F6696547}"/>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1"/>
                </a:solidFill>
              </a:defRPr>
            </a:lvl1pPr>
          </a:lstStyle>
          <a:p>
            <a:fld id="{A1510FE8-D753-C647-A925-D4EB5DB9B7DB}" type="slidenum">
              <a:rPr lang="en-FI" smtClean="0"/>
              <a:pPr/>
              <a:t>‹#›</a:t>
            </a:fld>
            <a:endParaRPr lang="en-FI"/>
          </a:p>
        </p:txBody>
      </p:sp>
    </p:spTree>
    <p:extLst>
      <p:ext uri="{BB962C8B-B14F-4D97-AF65-F5344CB8AC3E}">
        <p14:creationId xmlns:p14="http://schemas.microsoft.com/office/powerpoint/2010/main" val="5214737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A2">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C349A-497F-D34B-9E19-3C5897402847}"/>
              </a:ext>
            </a:extLst>
          </p:cNvPr>
          <p:cNvSpPr>
            <a:spLocks noGrp="1"/>
          </p:cNvSpPr>
          <p:nvPr>
            <p:ph type="ctrTitle"/>
          </p:nvPr>
        </p:nvSpPr>
        <p:spPr>
          <a:xfrm>
            <a:off x="1567678" y="2580830"/>
            <a:ext cx="8633791" cy="1592129"/>
          </a:xfrm>
          <a:prstGeom prst="rect">
            <a:avLst/>
          </a:prstGeom>
        </p:spPr>
        <p:txBody>
          <a:bodyPr anchor="b">
            <a:normAutofit/>
          </a:bodyPr>
          <a:lstStyle>
            <a:lvl1pPr algn="l">
              <a:defRPr sz="4600" b="1">
                <a:solidFill>
                  <a:schemeClr val="bg1"/>
                </a:solidFill>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9093509D-5451-D649-8734-ACC379773E38}"/>
              </a:ext>
            </a:extLst>
          </p:cNvPr>
          <p:cNvSpPr>
            <a:spLocks noGrp="1"/>
          </p:cNvSpPr>
          <p:nvPr>
            <p:ph type="subTitle" idx="1"/>
          </p:nvPr>
        </p:nvSpPr>
        <p:spPr>
          <a:xfrm>
            <a:off x="1567678" y="4351637"/>
            <a:ext cx="8633792" cy="920838"/>
          </a:xfrm>
        </p:spPr>
        <p:txBody>
          <a:bodyPr wrap="none"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8" name="Date Placeholder 3">
            <a:extLst>
              <a:ext uri="{FF2B5EF4-FFF2-40B4-BE49-F238E27FC236}">
                <a16:creationId xmlns:a16="http://schemas.microsoft.com/office/drawing/2014/main" id="{2EBDBF8C-DF27-444D-BBC4-24745D974CDB}"/>
              </a:ext>
            </a:extLst>
          </p:cNvPr>
          <p:cNvSpPr>
            <a:spLocks noGrp="1"/>
          </p:cNvSpPr>
          <p:nvPr>
            <p:ph type="dt" sz="half" idx="10"/>
          </p:nvPr>
        </p:nvSpPr>
        <p:spPr>
          <a:xfrm>
            <a:off x="247924" y="6388034"/>
            <a:ext cx="2743200" cy="301756"/>
          </a:xfrm>
        </p:spPr>
        <p:txBody>
          <a:bodyPr/>
          <a:lstStyle>
            <a:lvl1pPr>
              <a:defRPr>
                <a:solidFill>
                  <a:schemeClr val="bg1"/>
                </a:solidFill>
              </a:defRPr>
            </a:lvl1pPr>
          </a:lstStyle>
          <a:p>
            <a:fld id="{F4019D08-A82C-8244-B3FC-164DE500B9DC}" type="datetime1">
              <a:rPr lang="fi-FI" smtClean="0"/>
              <a:pPr/>
              <a:t>22.1.2026</a:t>
            </a:fld>
            <a:endParaRPr lang="fi-FI"/>
          </a:p>
        </p:txBody>
      </p:sp>
      <p:sp>
        <p:nvSpPr>
          <p:cNvPr id="9" name="Slide Number Placeholder 8">
            <a:extLst>
              <a:ext uri="{FF2B5EF4-FFF2-40B4-BE49-F238E27FC236}">
                <a16:creationId xmlns:a16="http://schemas.microsoft.com/office/drawing/2014/main" id="{A8976617-1CFF-CC48-9CEF-A2B0FA265F9B}"/>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1"/>
                </a:solidFill>
              </a:defRPr>
            </a:lvl1pPr>
          </a:lstStyle>
          <a:p>
            <a:fld id="{A1510FE8-D753-C647-A925-D4EB5DB9B7DB}" type="slidenum">
              <a:rPr lang="en-FI" smtClean="0"/>
              <a:pPr/>
              <a:t>‹#›</a:t>
            </a:fld>
            <a:endParaRPr lang="en-FI"/>
          </a:p>
        </p:txBody>
      </p:sp>
      <p:pic>
        <p:nvPicPr>
          <p:cNvPr id="7" name="Graphic 6">
            <a:extLst>
              <a:ext uri="{FF2B5EF4-FFF2-40B4-BE49-F238E27FC236}">
                <a16:creationId xmlns:a16="http://schemas.microsoft.com/office/drawing/2014/main" id="{7D336C37-272F-4649-9B55-BD066A91D1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6666" y="696067"/>
            <a:ext cx="3444240" cy="819431"/>
          </a:xfrm>
          <a:prstGeom prst="rect">
            <a:avLst/>
          </a:prstGeom>
        </p:spPr>
      </p:pic>
    </p:spTree>
    <p:extLst>
      <p:ext uri="{BB962C8B-B14F-4D97-AF65-F5344CB8AC3E}">
        <p14:creationId xmlns:p14="http://schemas.microsoft.com/office/powerpoint/2010/main" val="2049504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B1">
    <p:bg>
      <p:bgPr>
        <a:solidFill>
          <a:schemeClr val="bg1"/>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400181E-5A6F-E848-BD86-D63E42BB71F7}"/>
              </a:ext>
            </a:extLst>
          </p:cNvPr>
          <p:cNvSpPr>
            <a:spLocks noGrp="1"/>
          </p:cNvSpPr>
          <p:nvPr>
            <p:ph type="dt" sz="half" idx="10"/>
          </p:nvPr>
        </p:nvSpPr>
        <p:spPr/>
        <p:txBody>
          <a:bodyPr/>
          <a:lstStyle/>
          <a:p>
            <a:fld id="{DCE6C46E-4896-1846-BF4F-632C84A06175}" type="datetime1">
              <a:rPr lang="fi-FI" smtClean="0"/>
              <a:t>22.1.2026</a:t>
            </a:fld>
            <a:endParaRPr lang="fi-FI"/>
          </a:p>
        </p:txBody>
      </p:sp>
      <p:sp>
        <p:nvSpPr>
          <p:cNvPr id="6" name="Title 1">
            <a:extLst>
              <a:ext uri="{FF2B5EF4-FFF2-40B4-BE49-F238E27FC236}">
                <a16:creationId xmlns:a16="http://schemas.microsoft.com/office/drawing/2014/main" id="{6460BE6C-0F61-7B4C-951D-D3C16436D9D2}"/>
              </a:ext>
            </a:extLst>
          </p:cNvPr>
          <p:cNvSpPr>
            <a:spLocks noGrp="1"/>
          </p:cNvSpPr>
          <p:nvPr>
            <p:ph type="ctrTitle"/>
          </p:nvPr>
        </p:nvSpPr>
        <p:spPr>
          <a:xfrm>
            <a:off x="1205669" y="3911600"/>
            <a:ext cx="8633791" cy="1034683"/>
          </a:xfrm>
          <a:prstGeom prst="rect">
            <a:avLst/>
          </a:prstGeom>
        </p:spPr>
        <p:txBody>
          <a:bodyPr anchor="b">
            <a:normAutofit/>
          </a:bodyPr>
          <a:lstStyle>
            <a:lvl1pPr algn="l">
              <a:defRPr sz="3600" b="1">
                <a:solidFill>
                  <a:schemeClr val="tx2"/>
                </a:solidFill>
              </a:defRPr>
            </a:lvl1pPr>
          </a:lstStyle>
          <a:p>
            <a:r>
              <a:rPr lang="en-GB"/>
              <a:t>Click to edit Master title style</a:t>
            </a:r>
            <a:endParaRPr lang="fi-FI"/>
          </a:p>
        </p:txBody>
      </p:sp>
      <p:sp>
        <p:nvSpPr>
          <p:cNvPr id="7" name="Subtitle 2">
            <a:extLst>
              <a:ext uri="{FF2B5EF4-FFF2-40B4-BE49-F238E27FC236}">
                <a16:creationId xmlns:a16="http://schemas.microsoft.com/office/drawing/2014/main" id="{056DAF95-38C5-C346-AA7E-7B526D6845C3}"/>
              </a:ext>
            </a:extLst>
          </p:cNvPr>
          <p:cNvSpPr>
            <a:spLocks noGrp="1"/>
          </p:cNvSpPr>
          <p:nvPr>
            <p:ph type="subTitle" idx="1"/>
          </p:nvPr>
        </p:nvSpPr>
        <p:spPr>
          <a:xfrm>
            <a:off x="1205669" y="5064722"/>
            <a:ext cx="8633792" cy="671765"/>
          </a:xfrm>
        </p:spPr>
        <p:txBody>
          <a:bodyPr wrap="none" anchor="t">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pic>
        <p:nvPicPr>
          <p:cNvPr id="8" name="Graphic 7">
            <a:extLst>
              <a:ext uri="{FF2B5EF4-FFF2-40B4-BE49-F238E27FC236}">
                <a16:creationId xmlns:a16="http://schemas.microsoft.com/office/drawing/2014/main" id="{AD97D02B-68CE-F847-B0F8-FF0064C8DF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6266" y="778312"/>
            <a:ext cx="2101315" cy="2673101"/>
          </a:xfrm>
          <a:prstGeom prst="rect">
            <a:avLst/>
          </a:prstGeom>
        </p:spPr>
      </p:pic>
      <p:sp>
        <p:nvSpPr>
          <p:cNvPr id="9" name="Slide Number Placeholder 8">
            <a:extLst>
              <a:ext uri="{FF2B5EF4-FFF2-40B4-BE49-F238E27FC236}">
                <a16:creationId xmlns:a16="http://schemas.microsoft.com/office/drawing/2014/main" id="{AC5C96A5-8941-A14C-9501-AF02433AEDB5}"/>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spTree>
    <p:extLst>
      <p:ext uri="{BB962C8B-B14F-4D97-AF65-F5344CB8AC3E}">
        <p14:creationId xmlns:p14="http://schemas.microsoft.com/office/powerpoint/2010/main" val="3973513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1">
    <p:bg>
      <p:bgPr>
        <a:solidFill>
          <a:schemeClr val="bg1"/>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400181E-5A6F-E848-BD86-D63E42BB71F7}"/>
              </a:ext>
            </a:extLst>
          </p:cNvPr>
          <p:cNvSpPr>
            <a:spLocks noGrp="1"/>
          </p:cNvSpPr>
          <p:nvPr>
            <p:ph type="dt" sz="half" idx="10"/>
          </p:nvPr>
        </p:nvSpPr>
        <p:spPr/>
        <p:txBody>
          <a:bodyPr/>
          <a:lstStyle/>
          <a:p>
            <a:fld id="{DCE6C46E-4896-1846-BF4F-632C84A06175}" type="datetime1">
              <a:rPr lang="fi-FI" smtClean="0"/>
              <a:t>22.1.2026</a:t>
            </a:fld>
            <a:endParaRPr lang="fi-FI"/>
          </a:p>
        </p:txBody>
      </p:sp>
      <p:sp>
        <p:nvSpPr>
          <p:cNvPr id="6" name="Title 1">
            <a:extLst>
              <a:ext uri="{FF2B5EF4-FFF2-40B4-BE49-F238E27FC236}">
                <a16:creationId xmlns:a16="http://schemas.microsoft.com/office/drawing/2014/main" id="{6460BE6C-0F61-7B4C-951D-D3C16436D9D2}"/>
              </a:ext>
            </a:extLst>
          </p:cNvPr>
          <p:cNvSpPr>
            <a:spLocks noGrp="1"/>
          </p:cNvSpPr>
          <p:nvPr>
            <p:ph type="ctrTitle"/>
          </p:nvPr>
        </p:nvSpPr>
        <p:spPr>
          <a:xfrm>
            <a:off x="1205669" y="3911600"/>
            <a:ext cx="8633791" cy="1034683"/>
          </a:xfrm>
          <a:prstGeom prst="rect">
            <a:avLst/>
          </a:prstGeom>
        </p:spPr>
        <p:txBody>
          <a:bodyPr anchor="b">
            <a:normAutofit/>
          </a:bodyPr>
          <a:lstStyle>
            <a:lvl1pPr algn="l">
              <a:defRPr sz="3600" b="1">
                <a:solidFill>
                  <a:schemeClr val="tx1"/>
                </a:solidFill>
              </a:defRPr>
            </a:lvl1pPr>
          </a:lstStyle>
          <a:p>
            <a:r>
              <a:rPr lang="fi-FI"/>
              <a:t>Muokkaa ots. perustyyl. napsautt.</a:t>
            </a:r>
          </a:p>
        </p:txBody>
      </p:sp>
      <p:sp>
        <p:nvSpPr>
          <p:cNvPr id="7" name="Subtitle 2">
            <a:extLst>
              <a:ext uri="{FF2B5EF4-FFF2-40B4-BE49-F238E27FC236}">
                <a16:creationId xmlns:a16="http://schemas.microsoft.com/office/drawing/2014/main" id="{056DAF95-38C5-C346-AA7E-7B526D6845C3}"/>
              </a:ext>
            </a:extLst>
          </p:cNvPr>
          <p:cNvSpPr>
            <a:spLocks noGrp="1"/>
          </p:cNvSpPr>
          <p:nvPr>
            <p:ph type="subTitle" idx="1"/>
          </p:nvPr>
        </p:nvSpPr>
        <p:spPr>
          <a:xfrm>
            <a:off x="1205669" y="5064722"/>
            <a:ext cx="8633792" cy="671765"/>
          </a:xfrm>
        </p:spPr>
        <p:txBody>
          <a:bodyPr wrap="none"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8" name="Graphic 7">
            <a:extLst>
              <a:ext uri="{FF2B5EF4-FFF2-40B4-BE49-F238E27FC236}">
                <a16:creationId xmlns:a16="http://schemas.microsoft.com/office/drawing/2014/main" id="{AD97D02B-68CE-F847-B0F8-FF0064C8DF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6266" y="778312"/>
            <a:ext cx="2101315" cy="2673101"/>
          </a:xfrm>
          <a:prstGeom prst="rect">
            <a:avLst/>
          </a:prstGeom>
        </p:spPr>
      </p:pic>
      <p:sp>
        <p:nvSpPr>
          <p:cNvPr id="9" name="Slide Number Placeholder 8">
            <a:extLst>
              <a:ext uri="{FF2B5EF4-FFF2-40B4-BE49-F238E27FC236}">
                <a16:creationId xmlns:a16="http://schemas.microsoft.com/office/drawing/2014/main" id="{AC5C96A5-8941-A14C-9501-AF02433AEDB5}"/>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spTree>
    <p:extLst>
      <p:ext uri="{BB962C8B-B14F-4D97-AF65-F5344CB8AC3E}">
        <p14:creationId xmlns:p14="http://schemas.microsoft.com/office/powerpoint/2010/main" val="4252359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B2">
    <p:bg>
      <p:bgPr>
        <a:solidFill>
          <a:schemeClr val="bg1"/>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400181E-5A6F-E848-BD86-D63E42BB71F7}"/>
              </a:ext>
            </a:extLst>
          </p:cNvPr>
          <p:cNvSpPr>
            <a:spLocks noGrp="1"/>
          </p:cNvSpPr>
          <p:nvPr>
            <p:ph type="dt" sz="half" idx="10"/>
          </p:nvPr>
        </p:nvSpPr>
        <p:spPr/>
        <p:txBody>
          <a:bodyPr/>
          <a:lstStyle/>
          <a:p>
            <a:fld id="{E13BE827-24B1-0D4E-9423-39C3C5F061D5}" type="datetime1">
              <a:rPr lang="fi-FI" smtClean="0"/>
              <a:t>22.1.2026</a:t>
            </a:fld>
            <a:endParaRPr lang="fi-FI"/>
          </a:p>
        </p:txBody>
      </p:sp>
      <p:sp>
        <p:nvSpPr>
          <p:cNvPr id="6" name="Title 1">
            <a:extLst>
              <a:ext uri="{FF2B5EF4-FFF2-40B4-BE49-F238E27FC236}">
                <a16:creationId xmlns:a16="http://schemas.microsoft.com/office/drawing/2014/main" id="{685CB817-E7A0-DB47-88B9-AB588A3BEA56}"/>
              </a:ext>
            </a:extLst>
          </p:cNvPr>
          <p:cNvSpPr>
            <a:spLocks noGrp="1"/>
          </p:cNvSpPr>
          <p:nvPr>
            <p:ph type="ctrTitle"/>
          </p:nvPr>
        </p:nvSpPr>
        <p:spPr>
          <a:xfrm>
            <a:off x="1567678" y="2580830"/>
            <a:ext cx="8633791" cy="1592129"/>
          </a:xfrm>
          <a:prstGeom prst="rect">
            <a:avLst/>
          </a:prstGeom>
        </p:spPr>
        <p:txBody>
          <a:bodyPr anchor="b">
            <a:normAutofit/>
          </a:bodyPr>
          <a:lstStyle>
            <a:lvl1pPr algn="l">
              <a:defRPr sz="4600" b="1">
                <a:solidFill>
                  <a:schemeClr val="tx2"/>
                </a:solidFill>
              </a:defRPr>
            </a:lvl1pPr>
          </a:lstStyle>
          <a:p>
            <a:r>
              <a:rPr lang="en-GB"/>
              <a:t>Click to edit Master title style</a:t>
            </a:r>
            <a:endParaRPr lang="fi-FI"/>
          </a:p>
        </p:txBody>
      </p:sp>
      <p:sp>
        <p:nvSpPr>
          <p:cNvPr id="7" name="Subtitle 2">
            <a:extLst>
              <a:ext uri="{FF2B5EF4-FFF2-40B4-BE49-F238E27FC236}">
                <a16:creationId xmlns:a16="http://schemas.microsoft.com/office/drawing/2014/main" id="{D253AAD4-34BA-0844-BC30-5DE1B02DEADB}"/>
              </a:ext>
            </a:extLst>
          </p:cNvPr>
          <p:cNvSpPr>
            <a:spLocks noGrp="1"/>
          </p:cNvSpPr>
          <p:nvPr>
            <p:ph type="subTitle" idx="1"/>
          </p:nvPr>
        </p:nvSpPr>
        <p:spPr>
          <a:xfrm>
            <a:off x="1567678" y="4351637"/>
            <a:ext cx="8633792" cy="920838"/>
          </a:xfrm>
        </p:spPr>
        <p:txBody>
          <a:bodyPr wrap="none" anchor="t">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9" name="Slide Number Placeholder 8">
            <a:extLst>
              <a:ext uri="{FF2B5EF4-FFF2-40B4-BE49-F238E27FC236}">
                <a16:creationId xmlns:a16="http://schemas.microsoft.com/office/drawing/2014/main" id="{15B228E8-B39A-2748-BC46-D15FE03F38B4}"/>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pic>
        <p:nvPicPr>
          <p:cNvPr id="11" name="Graphic 10">
            <a:extLst>
              <a:ext uri="{FF2B5EF4-FFF2-40B4-BE49-F238E27FC236}">
                <a16:creationId xmlns:a16="http://schemas.microsoft.com/office/drawing/2014/main" id="{EFB13C2B-EFAB-064C-B7A0-5CD5B0D634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919" y="381001"/>
            <a:ext cx="4090615" cy="1459994"/>
          </a:xfrm>
          <a:prstGeom prst="rect">
            <a:avLst/>
          </a:prstGeom>
        </p:spPr>
      </p:pic>
    </p:spTree>
    <p:extLst>
      <p:ext uri="{BB962C8B-B14F-4D97-AF65-F5344CB8AC3E}">
        <p14:creationId xmlns:p14="http://schemas.microsoft.com/office/powerpoint/2010/main" val="12985157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2349F3-6886-F542-9969-723716806098}"/>
              </a:ext>
            </a:extLst>
          </p:cNvPr>
          <p:cNvSpPr>
            <a:spLocks noGrp="1"/>
          </p:cNvSpPr>
          <p:nvPr>
            <p:ph idx="1"/>
          </p:nvPr>
        </p:nvSpPr>
        <p:spPr>
          <a:xfrm>
            <a:off x="838200" y="1825625"/>
            <a:ext cx="5257800" cy="4351338"/>
          </a:xfrm>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D3B2E9EE-7AF0-CD40-85C0-4647BECD3BCE}"/>
              </a:ext>
            </a:extLst>
          </p:cNvPr>
          <p:cNvSpPr>
            <a:spLocks noGrp="1"/>
          </p:cNvSpPr>
          <p:nvPr>
            <p:ph type="dt" sz="half" idx="10"/>
          </p:nvPr>
        </p:nvSpPr>
        <p:spPr/>
        <p:txBody>
          <a:bodyPr/>
          <a:lstStyle/>
          <a:p>
            <a:fld id="{6802F13D-C97E-8141-A9FE-5A635C5F607E}" type="datetime1">
              <a:rPr lang="fi-FI" smtClean="0"/>
              <a:t>22.1.2026</a:t>
            </a:fld>
            <a:endParaRPr lang="fi-FI"/>
          </a:p>
        </p:txBody>
      </p:sp>
      <p:sp>
        <p:nvSpPr>
          <p:cNvPr id="11" name="Title 10">
            <a:extLst>
              <a:ext uri="{FF2B5EF4-FFF2-40B4-BE49-F238E27FC236}">
                <a16:creationId xmlns:a16="http://schemas.microsoft.com/office/drawing/2014/main" id="{B46F515E-8A14-D440-BA16-6CF4A8FAD375}"/>
              </a:ext>
            </a:extLst>
          </p:cNvPr>
          <p:cNvSpPr>
            <a:spLocks noGrp="1"/>
          </p:cNvSpPr>
          <p:nvPr>
            <p:ph type="title"/>
          </p:nvPr>
        </p:nvSpPr>
        <p:spPr>
          <a:xfrm>
            <a:off x="838201" y="365125"/>
            <a:ext cx="10117508" cy="1325563"/>
          </a:xfrm>
        </p:spPr>
        <p:txBody>
          <a:bodyPr/>
          <a:lstStyle/>
          <a:p>
            <a:r>
              <a:rPr lang="en-GB"/>
              <a:t>Click to edit Master title style</a:t>
            </a:r>
            <a:endParaRPr lang="fi-FI"/>
          </a:p>
        </p:txBody>
      </p:sp>
      <p:sp>
        <p:nvSpPr>
          <p:cNvPr id="5" name="Footer Placeholder 1">
            <a:extLst>
              <a:ext uri="{FF2B5EF4-FFF2-40B4-BE49-F238E27FC236}">
                <a16:creationId xmlns:a16="http://schemas.microsoft.com/office/drawing/2014/main" id="{2933C501-C972-5940-8DF8-87DACEA56121}"/>
              </a:ext>
            </a:extLst>
          </p:cNvPr>
          <p:cNvSpPr>
            <a:spLocks noGrp="1"/>
          </p:cNvSpPr>
          <p:nvPr>
            <p:ph type="ftr" sz="quarter" idx="3"/>
          </p:nvPr>
        </p:nvSpPr>
        <p:spPr>
          <a:xfrm>
            <a:off x="2726108" y="6356350"/>
            <a:ext cx="5427292"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6" name="Slide Number Placeholder 8">
            <a:extLst>
              <a:ext uri="{FF2B5EF4-FFF2-40B4-BE49-F238E27FC236}">
                <a16:creationId xmlns:a16="http://schemas.microsoft.com/office/drawing/2014/main" id="{34EDB623-A096-B144-90FC-74CCA312CFDD}"/>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pic>
        <p:nvPicPr>
          <p:cNvPr id="7" name="Graphic 6">
            <a:extLst>
              <a:ext uri="{FF2B5EF4-FFF2-40B4-BE49-F238E27FC236}">
                <a16:creationId xmlns:a16="http://schemas.microsoft.com/office/drawing/2014/main" id="{2412F263-8ED4-9547-890D-9985108F9AF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17010" y="365125"/>
            <a:ext cx="524855" cy="667672"/>
          </a:xfrm>
          <a:prstGeom prst="rect">
            <a:avLst/>
          </a:prstGeom>
        </p:spPr>
      </p:pic>
    </p:spTree>
    <p:extLst>
      <p:ext uri="{BB962C8B-B14F-4D97-AF65-F5344CB8AC3E}">
        <p14:creationId xmlns:p14="http://schemas.microsoft.com/office/powerpoint/2010/main" val="36899438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3BD4EBF-F256-874C-8E69-0F4BD8F2B9AC}"/>
              </a:ext>
            </a:extLst>
          </p:cNvPr>
          <p:cNvSpPr>
            <a:spLocks noGrp="1"/>
          </p:cNvSpPr>
          <p:nvPr>
            <p:ph type="pic" sz="quarter" idx="11"/>
          </p:nvPr>
        </p:nvSpPr>
        <p:spPr>
          <a:xfrm>
            <a:off x="0" y="0"/>
            <a:ext cx="12192000" cy="6858000"/>
          </a:xfrm>
        </p:spPr>
        <p:txBody>
          <a:bodyPr/>
          <a:lstStyle/>
          <a:p>
            <a:r>
              <a:rPr lang="en-GB"/>
              <a:t>Click icon to add picture</a:t>
            </a:r>
            <a:endParaRPr lang="fi-FI"/>
          </a:p>
        </p:txBody>
      </p:sp>
    </p:spTree>
    <p:extLst>
      <p:ext uri="{BB962C8B-B14F-4D97-AF65-F5344CB8AC3E}">
        <p14:creationId xmlns:p14="http://schemas.microsoft.com/office/powerpoint/2010/main" val="42792978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slide image with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3BD4EBF-F256-874C-8E69-0F4BD8F2B9AC}"/>
              </a:ext>
            </a:extLst>
          </p:cNvPr>
          <p:cNvSpPr>
            <a:spLocks noGrp="1"/>
          </p:cNvSpPr>
          <p:nvPr>
            <p:ph type="pic" sz="quarter" idx="11"/>
          </p:nvPr>
        </p:nvSpPr>
        <p:spPr>
          <a:xfrm>
            <a:off x="0" y="0"/>
            <a:ext cx="12192000" cy="6858000"/>
          </a:xfrm>
        </p:spPr>
        <p:txBody>
          <a:bodyPr/>
          <a:lstStyle/>
          <a:p>
            <a:r>
              <a:rPr lang="en-GB"/>
              <a:t>Click icon to add picture</a:t>
            </a:r>
            <a:endParaRPr lang="fi-FI"/>
          </a:p>
        </p:txBody>
      </p:sp>
      <p:sp>
        <p:nvSpPr>
          <p:cNvPr id="3" name="Title 3">
            <a:extLst>
              <a:ext uri="{FF2B5EF4-FFF2-40B4-BE49-F238E27FC236}">
                <a16:creationId xmlns:a16="http://schemas.microsoft.com/office/drawing/2014/main" id="{8FDB6130-099B-2641-B113-534C653604F4}"/>
              </a:ext>
            </a:extLst>
          </p:cNvPr>
          <p:cNvSpPr>
            <a:spLocks noGrp="1"/>
          </p:cNvSpPr>
          <p:nvPr>
            <p:ph type="title"/>
          </p:nvPr>
        </p:nvSpPr>
        <p:spPr>
          <a:xfrm>
            <a:off x="838200" y="365125"/>
            <a:ext cx="10091871" cy="1325563"/>
          </a:xfrm>
        </p:spPr>
        <p:txBody>
          <a:bodyPr/>
          <a:lstStyle>
            <a:lvl1pPr>
              <a:defRPr>
                <a:solidFill>
                  <a:srgbClr val="FFFFFF"/>
                </a:solidFill>
                <a:effectLst>
                  <a:outerShdw blurRad="889000" dist="50800" dir="5400000" algn="ctr" rotWithShape="0">
                    <a:schemeClr val="tx1">
                      <a:alpha val="70000"/>
                    </a:schemeClr>
                  </a:outerShdw>
                </a:effectLst>
              </a:defRPr>
            </a:lvl1pPr>
          </a:lstStyle>
          <a:p>
            <a:r>
              <a:rPr lang="en-GB"/>
              <a:t>Click to edit Master title style</a:t>
            </a:r>
            <a:endParaRPr lang="fi-FI"/>
          </a:p>
        </p:txBody>
      </p:sp>
    </p:spTree>
    <p:extLst>
      <p:ext uri="{BB962C8B-B14F-4D97-AF65-F5344CB8AC3E}">
        <p14:creationId xmlns:p14="http://schemas.microsoft.com/office/powerpoint/2010/main" val="2379000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2349F3-6886-F542-9969-72371680609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2" name="Date Placeholder 1">
            <a:extLst>
              <a:ext uri="{FF2B5EF4-FFF2-40B4-BE49-F238E27FC236}">
                <a16:creationId xmlns:a16="http://schemas.microsoft.com/office/drawing/2014/main" id="{2B1333FA-BB63-A140-8E5B-EF17C6C9AE78}"/>
              </a:ext>
            </a:extLst>
          </p:cNvPr>
          <p:cNvSpPr>
            <a:spLocks noGrp="1"/>
          </p:cNvSpPr>
          <p:nvPr>
            <p:ph type="dt" sz="half" idx="10"/>
          </p:nvPr>
        </p:nvSpPr>
        <p:spPr/>
        <p:txBody>
          <a:bodyPr/>
          <a:lstStyle/>
          <a:p>
            <a:fld id="{7CA83AB3-EA71-B643-8DEB-4D9748D4296F}" type="datetime1">
              <a:rPr lang="fi-FI" smtClean="0"/>
              <a:t>22.1.2026</a:t>
            </a:fld>
            <a:endParaRPr lang="fi-FI"/>
          </a:p>
        </p:txBody>
      </p:sp>
      <p:sp>
        <p:nvSpPr>
          <p:cNvPr id="6" name="Title 5">
            <a:extLst>
              <a:ext uri="{FF2B5EF4-FFF2-40B4-BE49-F238E27FC236}">
                <a16:creationId xmlns:a16="http://schemas.microsoft.com/office/drawing/2014/main" id="{EE501282-474B-CC4C-AAB1-AEFEEC200BA6}"/>
              </a:ext>
            </a:extLst>
          </p:cNvPr>
          <p:cNvSpPr>
            <a:spLocks noGrp="1"/>
          </p:cNvSpPr>
          <p:nvPr>
            <p:ph type="title"/>
          </p:nvPr>
        </p:nvSpPr>
        <p:spPr>
          <a:xfrm>
            <a:off x="838200" y="365125"/>
            <a:ext cx="10074779" cy="1325563"/>
          </a:xfrm>
        </p:spPr>
        <p:txBody>
          <a:bodyPr/>
          <a:lstStyle/>
          <a:p>
            <a:r>
              <a:rPr lang="en-GB"/>
              <a:t>Click to edit Master title style</a:t>
            </a:r>
            <a:endParaRPr lang="fi-FI"/>
          </a:p>
        </p:txBody>
      </p:sp>
      <p:sp>
        <p:nvSpPr>
          <p:cNvPr id="5" name="Footer Placeholder 1">
            <a:extLst>
              <a:ext uri="{FF2B5EF4-FFF2-40B4-BE49-F238E27FC236}">
                <a16:creationId xmlns:a16="http://schemas.microsoft.com/office/drawing/2014/main" id="{95A8217F-E150-D04C-9937-53561134597C}"/>
              </a:ext>
            </a:extLst>
          </p:cNvPr>
          <p:cNvSpPr>
            <a:spLocks noGrp="1"/>
          </p:cNvSpPr>
          <p:nvPr>
            <p:ph type="ftr" sz="quarter" idx="3"/>
          </p:nvPr>
        </p:nvSpPr>
        <p:spPr>
          <a:xfrm>
            <a:off x="2726108" y="6356350"/>
            <a:ext cx="5427292"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7" name="Slide Number Placeholder 8">
            <a:extLst>
              <a:ext uri="{FF2B5EF4-FFF2-40B4-BE49-F238E27FC236}">
                <a16:creationId xmlns:a16="http://schemas.microsoft.com/office/drawing/2014/main" id="{ECA92EE8-1EED-C443-88C6-D174A7C7C36A}"/>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pic>
        <p:nvPicPr>
          <p:cNvPr id="4" name="Graphic 6">
            <a:extLst>
              <a:ext uri="{FF2B5EF4-FFF2-40B4-BE49-F238E27FC236}">
                <a16:creationId xmlns:a16="http://schemas.microsoft.com/office/drawing/2014/main" id="{50A060CF-DF33-AC0C-33B1-F30A4649D4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17010" y="365125"/>
            <a:ext cx="524855" cy="667672"/>
          </a:xfrm>
          <a:prstGeom prst="rect">
            <a:avLst/>
          </a:prstGeom>
        </p:spPr>
      </p:pic>
    </p:spTree>
    <p:extLst>
      <p:ext uri="{BB962C8B-B14F-4D97-AF65-F5344CB8AC3E}">
        <p14:creationId xmlns:p14="http://schemas.microsoft.com/office/powerpoint/2010/main" val="34447297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6E1A61-EA5E-DA4D-B00E-EC8875F309B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Date Placeholder 4">
            <a:extLst>
              <a:ext uri="{FF2B5EF4-FFF2-40B4-BE49-F238E27FC236}">
                <a16:creationId xmlns:a16="http://schemas.microsoft.com/office/drawing/2014/main" id="{63EC9222-EBDA-FF4A-B4A9-8CCE37448242}"/>
              </a:ext>
            </a:extLst>
          </p:cNvPr>
          <p:cNvSpPr>
            <a:spLocks noGrp="1"/>
          </p:cNvSpPr>
          <p:nvPr>
            <p:ph type="dt" sz="half" idx="10"/>
          </p:nvPr>
        </p:nvSpPr>
        <p:spPr/>
        <p:txBody>
          <a:bodyPr/>
          <a:lstStyle/>
          <a:p>
            <a:fld id="{7486DD76-9CCC-054F-978E-D5077005BB2C}" type="datetime1">
              <a:rPr lang="fi-FI" smtClean="0"/>
              <a:t>22.1.2026</a:t>
            </a:fld>
            <a:endParaRPr lang="fi-FI"/>
          </a:p>
        </p:txBody>
      </p:sp>
      <p:sp>
        <p:nvSpPr>
          <p:cNvPr id="9" name="Picture Placeholder 8">
            <a:extLst>
              <a:ext uri="{FF2B5EF4-FFF2-40B4-BE49-F238E27FC236}">
                <a16:creationId xmlns:a16="http://schemas.microsoft.com/office/drawing/2014/main" id="{CFED5F80-893E-0541-953E-114976E8ED9B}"/>
              </a:ext>
            </a:extLst>
          </p:cNvPr>
          <p:cNvSpPr>
            <a:spLocks noGrp="1"/>
          </p:cNvSpPr>
          <p:nvPr>
            <p:ph type="pic" sz="quarter" idx="11"/>
          </p:nvPr>
        </p:nvSpPr>
        <p:spPr>
          <a:xfrm>
            <a:off x="6172200" y="1825625"/>
            <a:ext cx="5181600" cy="4351338"/>
          </a:xfrm>
        </p:spPr>
        <p:txBody>
          <a:bodyPr/>
          <a:lstStyle/>
          <a:p>
            <a:r>
              <a:rPr lang="en-GB"/>
              <a:t>Click icon to add picture</a:t>
            </a:r>
            <a:endParaRPr lang="fi-FI"/>
          </a:p>
        </p:txBody>
      </p:sp>
      <p:sp>
        <p:nvSpPr>
          <p:cNvPr id="4" name="Title 3">
            <a:extLst>
              <a:ext uri="{FF2B5EF4-FFF2-40B4-BE49-F238E27FC236}">
                <a16:creationId xmlns:a16="http://schemas.microsoft.com/office/drawing/2014/main" id="{B09E600B-2BDF-3E4E-AB3B-2E7647633CFE}"/>
              </a:ext>
            </a:extLst>
          </p:cNvPr>
          <p:cNvSpPr>
            <a:spLocks noGrp="1"/>
          </p:cNvSpPr>
          <p:nvPr>
            <p:ph type="title"/>
          </p:nvPr>
        </p:nvSpPr>
        <p:spPr>
          <a:xfrm>
            <a:off x="838200" y="365125"/>
            <a:ext cx="10117508" cy="1325563"/>
          </a:xfrm>
        </p:spPr>
        <p:txBody>
          <a:bodyPr/>
          <a:lstStyle/>
          <a:p>
            <a:r>
              <a:rPr lang="en-GB"/>
              <a:t>Click to edit Master title style</a:t>
            </a:r>
            <a:endParaRPr lang="fi-FI"/>
          </a:p>
        </p:txBody>
      </p:sp>
      <p:sp>
        <p:nvSpPr>
          <p:cNvPr id="6" name="Footer Placeholder 1">
            <a:extLst>
              <a:ext uri="{FF2B5EF4-FFF2-40B4-BE49-F238E27FC236}">
                <a16:creationId xmlns:a16="http://schemas.microsoft.com/office/drawing/2014/main" id="{19D7365B-D768-634D-8BE4-2FC214A7B79A}"/>
              </a:ext>
            </a:extLst>
          </p:cNvPr>
          <p:cNvSpPr>
            <a:spLocks noGrp="1"/>
          </p:cNvSpPr>
          <p:nvPr>
            <p:ph type="ftr" sz="quarter" idx="3"/>
          </p:nvPr>
        </p:nvSpPr>
        <p:spPr>
          <a:xfrm>
            <a:off x="2726108" y="6356350"/>
            <a:ext cx="5427292"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7" name="Slide Number Placeholder 8">
            <a:extLst>
              <a:ext uri="{FF2B5EF4-FFF2-40B4-BE49-F238E27FC236}">
                <a16:creationId xmlns:a16="http://schemas.microsoft.com/office/drawing/2014/main" id="{64A55D65-E3C7-DC4C-B49D-F7365EF65814}"/>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pic>
        <p:nvPicPr>
          <p:cNvPr id="2" name="Graphic 6">
            <a:extLst>
              <a:ext uri="{FF2B5EF4-FFF2-40B4-BE49-F238E27FC236}">
                <a16:creationId xmlns:a16="http://schemas.microsoft.com/office/drawing/2014/main" id="{F21F47DD-95A9-1E23-B4A3-80D1C1CEBC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17010" y="365125"/>
            <a:ext cx="524855" cy="667672"/>
          </a:xfrm>
          <a:prstGeom prst="rect">
            <a:avLst/>
          </a:prstGeom>
        </p:spPr>
      </p:pic>
    </p:spTree>
    <p:extLst>
      <p:ext uri="{BB962C8B-B14F-4D97-AF65-F5344CB8AC3E}">
        <p14:creationId xmlns:p14="http://schemas.microsoft.com/office/powerpoint/2010/main" val="26600376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A 2">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23E05B6-78E4-913B-548B-CA0B55ED232B}"/>
              </a:ext>
            </a:extLst>
          </p:cNvPr>
          <p:cNvSpPr>
            <a:spLocks noGrp="1"/>
          </p:cNvSpPr>
          <p:nvPr>
            <p:ph sz="half" idx="1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Content Placeholder 2">
            <a:extLst>
              <a:ext uri="{FF2B5EF4-FFF2-40B4-BE49-F238E27FC236}">
                <a16:creationId xmlns:a16="http://schemas.microsoft.com/office/drawing/2014/main" id="{B26E1A61-EA5E-DA4D-B00E-EC8875F309B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Date Placeholder 4">
            <a:extLst>
              <a:ext uri="{FF2B5EF4-FFF2-40B4-BE49-F238E27FC236}">
                <a16:creationId xmlns:a16="http://schemas.microsoft.com/office/drawing/2014/main" id="{63EC9222-EBDA-FF4A-B4A9-8CCE37448242}"/>
              </a:ext>
            </a:extLst>
          </p:cNvPr>
          <p:cNvSpPr>
            <a:spLocks noGrp="1"/>
          </p:cNvSpPr>
          <p:nvPr>
            <p:ph type="dt" sz="half" idx="10"/>
          </p:nvPr>
        </p:nvSpPr>
        <p:spPr/>
        <p:txBody>
          <a:bodyPr/>
          <a:lstStyle/>
          <a:p>
            <a:fld id="{7486DD76-9CCC-054F-978E-D5077005BB2C}" type="datetime1">
              <a:rPr lang="fi-FI" smtClean="0"/>
              <a:t>22.1.2026</a:t>
            </a:fld>
            <a:endParaRPr lang="fi-FI"/>
          </a:p>
        </p:txBody>
      </p:sp>
      <p:sp>
        <p:nvSpPr>
          <p:cNvPr id="4" name="Title 3">
            <a:extLst>
              <a:ext uri="{FF2B5EF4-FFF2-40B4-BE49-F238E27FC236}">
                <a16:creationId xmlns:a16="http://schemas.microsoft.com/office/drawing/2014/main" id="{B09E600B-2BDF-3E4E-AB3B-2E7647633CFE}"/>
              </a:ext>
            </a:extLst>
          </p:cNvPr>
          <p:cNvSpPr>
            <a:spLocks noGrp="1"/>
          </p:cNvSpPr>
          <p:nvPr>
            <p:ph type="title"/>
          </p:nvPr>
        </p:nvSpPr>
        <p:spPr>
          <a:xfrm>
            <a:off x="838200" y="365125"/>
            <a:ext cx="10117508" cy="1325563"/>
          </a:xfrm>
        </p:spPr>
        <p:txBody>
          <a:bodyPr/>
          <a:lstStyle/>
          <a:p>
            <a:r>
              <a:rPr lang="en-GB"/>
              <a:t>Click to edit Master title style</a:t>
            </a:r>
            <a:endParaRPr lang="fi-FI"/>
          </a:p>
        </p:txBody>
      </p:sp>
      <p:sp>
        <p:nvSpPr>
          <p:cNvPr id="6" name="Footer Placeholder 1">
            <a:extLst>
              <a:ext uri="{FF2B5EF4-FFF2-40B4-BE49-F238E27FC236}">
                <a16:creationId xmlns:a16="http://schemas.microsoft.com/office/drawing/2014/main" id="{19D7365B-D768-634D-8BE4-2FC214A7B79A}"/>
              </a:ext>
            </a:extLst>
          </p:cNvPr>
          <p:cNvSpPr>
            <a:spLocks noGrp="1"/>
          </p:cNvSpPr>
          <p:nvPr>
            <p:ph type="ftr" sz="quarter" idx="3"/>
          </p:nvPr>
        </p:nvSpPr>
        <p:spPr>
          <a:xfrm>
            <a:off x="2726108" y="6356350"/>
            <a:ext cx="5427292"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7" name="Slide Number Placeholder 8">
            <a:extLst>
              <a:ext uri="{FF2B5EF4-FFF2-40B4-BE49-F238E27FC236}">
                <a16:creationId xmlns:a16="http://schemas.microsoft.com/office/drawing/2014/main" id="{64A55D65-E3C7-DC4C-B49D-F7365EF65814}"/>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pic>
        <p:nvPicPr>
          <p:cNvPr id="9" name="Graphic 6">
            <a:extLst>
              <a:ext uri="{FF2B5EF4-FFF2-40B4-BE49-F238E27FC236}">
                <a16:creationId xmlns:a16="http://schemas.microsoft.com/office/drawing/2014/main" id="{473D612E-E114-D1D6-FA8F-447AF57954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17010" y="365125"/>
            <a:ext cx="524855" cy="667672"/>
          </a:xfrm>
          <a:prstGeom prst="rect">
            <a:avLst/>
          </a:prstGeom>
        </p:spPr>
      </p:pic>
    </p:spTree>
    <p:extLst>
      <p:ext uri="{BB962C8B-B14F-4D97-AF65-F5344CB8AC3E}">
        <p14:creationId xmlns:p14="http://schemas.microsoft.com/office/powerpoint/2010/main" val="40051080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B">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2349F3-6886-F542-9969-723716806098}"/>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CFA167E5-70BA-D045-BE00-94F338847F63}"/>
              </a:ext>
            </a:extLst>
          </p:cNvPr>
          <p:cNvSpPr>
            <a:spLocks noGrp="1"/>
          </p:cNvSpPr>
          <p:nvPr>
            <p:ph type="dt" sz="half" idx="10"/>
          </p:nvPr>
        </p:nvSpPr>
        <p:spPr/>
        <p:txBody>
          <a:bodyPr/>
          <a:lstStyle>
            <a:lvl1pPr>
              <a:defRPr>
                <a:solidFill>
                  <a:schemeClr val="bg1"/>
                </a:solidFill>
              </a:defRPr>
            </a:lvl1pPr>
          </a:lstStyle>
          <a:p>
            <a:fld id="{359206BD-B0E2-A340-9E58-15AF8DE39939}" type="datetime1">
              <a:rPr lang="fi-FI" smtClean="0"/>
              <a:pPr/>
              <a:t>22.1.2026</a:t>
            </a:fld>
            <a:endParaRPr lang="fi-FI"/>
          </a:p>
        </p:txBody>
      </p:sp>
      <p:sp>
        <p:nvSpPr>
          <p:cNvPr id="2" name="Title 1">
            <a:extLst>
              <a:ext uri="{FF2B5EF4-FFF2-40B4-BE49-F238E27FC236}">
                <a16:creationId xmlns:a16="http://schemas.microsoft.com/office/drawing/2014/main" id="{2D12D56F-4563-654C-BA93-8F3D2EEB7B58}"/>
              </a:ext>
            </a:extLst>
          </p:cNvPr>
          <p:cNvSpPr>
            <a:spLocks noGrp="1"/>
          </p:cNvSpPr>
          <p:nvPr>
            <p:ph type="title"/>
          </p:nvPr>
        </p:nvSpPr>
        <p:spPr>
          <a:xfrm>
            <a:off x="838200" y="365125"/>
            <a:ext cx="10074779" cy="1325563"/>
          </a:xfrm>
        </p:spPr>
        <p:txBody>
          <a:bodyPr/>
          <a:lstStyle>
            <a:lvl1pPr>
              <a:defRPr>
                <a:solidFill>
                  <a:schemeClr val="bg1"/>
                </a:solidFill>
              </a:defRPr>
            </a:lvl1pPr>
          </a:lstStyle>
          <a:p>
            <a:r>
              <a:rPr lang="en-GB"/>
              <a:t>Click to edit Master title style</a:t>
            </a:r>
            <a:endParaRPr lang="fi-FI"/>
          </a:p>
        </p:txBody>
      </p:sp>
      <p:sp>
        <p:nvSpPr>
          <p:cNvPr id="5" name="Footer Placeholder 1">
            <a:extLst>
              <a:ext uri="{FF2B5EF4-FFF2-40B4-BE49-F238E27FC236}">
                <a16:creationId xmlns:a16="http://schemas.microsoft.com/office/drawing/2014/main" id="{EA050767-61B8-5242-BDDB-EF2226DEDEE2}"/>
              </a:ext>
            </a:extLst>
          </p:cNvPr>
          <p:cNvSpPr>
            <a:spLocks noGrp="1"/>
          </p:cNvSpPr>
          <p:nvPr>
            <p:ph type="ftr" sz="quarter" idx="3"/>
          </p:nvPr>
        </p:nvSpPr>
        <p:spPr>
          <a:xfrm>
            <a:off x="2726108" y="6356350"/>
            <a:ext cx="5427292" cy="365125"/>
          </a:xfrm>
          <a:prstGeom prst="rect">
            <a:avLst/>
          </a:prstGeom>
        </p:spPr>
        <p:txBody>
          <a:bodyPr vert="horz" lIns="91440" tIns="45720" rIns="91440" bIns="45720" rtlCol="0" anchor="ctr"/>
          <a:lstStyle>
            <a:lvl1pPr algn="ctr">
              <a:defRPr sz="1000">
                <a:solidFill>
                  <a:schemeClr val="bg1"/>
                </a:solidFill>
              </a:defRPr>
            </a:lvl1pPr>
          </a:lstStyle>
          <a:p>
            <a:endParaRPr lang="en-FI"/>
          </a:p>
        </p:txBody>
      </p:sp>
      <p:sp>
        <p:nvSpPr>
          <p:cNvPr id="6" name="Slide Number Placeholder 8">
            <a:extLst>
              <a:ext uri="{FF2B5EF4-FFF2-40B4-BE49-F238E27FC236}">
                <a16:creationId xmlns:a16="http://schemas.microsoft.com/office/drawing/2014/main" id="{B1C1C4BA-03A0-EE4E-9C80-79C5043BEFA9}"/>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1"/>
                </a:solidFill>
              </a:defRPr>
            </a:lvl1pPr>
          </a:lstStyle>
          <a:p>
            <a:fld id="{A1510FE8-D753-C647-A925-D4EB5DB9B7DB}" type="slidenum">
              <a:rPr lang="en-FI" smtClean="0"/>
              <a:pPr/>
              <a:t>‹#›</a:t>
            </a:fld>
            <a:endParaRPr lang="en-FI"/>
          </a:p>
        </p:txBody>
      </p:sp>
      <p:pic>
        <p:nvPicPr>
          <p:cNvPr id="7" name="Graphic 6">
            <a:extLst>
              <a:ext uri="{FF2B5EF4-FFF2-40B4-BE49-F238E27FC236}">
                <a16:creationId xmlns:a16="http://schemas.microsoft.com/office/drawing/2014/main" id="{D0CE164F-682B-A04E-909C-18348AB145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91372" y="365125"/>
            <a:ext cx="524855" cy="667672"/>
          </a:xfrm>
          <a:prstGeom prst="rect">
            <a:avLst/>
          </a:prstGeom>
        </p:spPr>
      </p:pic>
    </p:spTree>
    <p:extLst>
      <p:ext uri="{BB962C8B-B14F-4D97-AF65-F5344CB8AC3E}">
        <p14:creationId xmlns:p14="http://schemas.microsoft.com/office/powerpoint/2010/main" val="17052918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B">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6E1A61-EA5E-DA4D-B00E-EC8875F309BE}"/>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Date Placeholder 4">
            <a:extLst>
              <a:ext uri="{FF2B5EF4-FFF2-40B4-BE49-F238E27FC236}">
                <a16:creationId xmlns:a16="http://schemas.microsoft.com/office/drawing/2014/main" id="{63EC9222-EBDA-FF4A-B4A9-8CCE37448242}"/>
              </a:ext>
            </a:extLst>
          </p:cNvPr>
          <p:cNvSpPr>
            <a:spLocks noGrp="1"/>
          </p:cNvSpPr>
          <p:nvPr>
            <p:ph type="dt" sz="half" idx="10"/>
          </p:nvPr>
        </p:nvSpPr>
        <p:spPr/>
        <p:txBody>
          <a:bodyPr/>
          <a:lstStyle>
            <a:lvl1pPr>
              <a:defRPr>
                <a:solidFill>
                  <a:schemeClr val="bg1"/>
                </a:solidFill>
              </a:defRPr>
            </a:lvl1pPr>
          </a:lstStyle>
          <a:p>
            <a:fld id="{8C1F4225-EEFD-1D41-9134-2C484EF5B098}" type="datetime1">
              <a:rPr lang="fi-FI" smtClean="0"/>
              <a:pPr/>
              <a:t>22.1.2026</a:t>
            </a:fld>
            <a:endParaRPr lang="fi-FI"/>
          </a:p>
        </p:txBody>
      </p:sp>
      <p:sp>
        <p:nvSpPr>
          <p:cNvPr id="9" name="Picture Placeholder 8">
            <a:extLst>
              <a:ext uri="{FF2B5EF4-FFF2-40B4-BE49-F238E27FC236}">
                <a16:creationId xmlns:a16="http://schemas.microsoft.com/office/drawing/2014/main" id="{CFED5F80-893E-0541-953E-114976E8ED9B}"/>
              </a:ext>
            </a:extLst>
          </p:cNvPr>
          <p:cNvSpPr>
            <a:spLocks noGrp="1"/>
          </p:cNvSpPr>
          <p:nvPr>
            <p:ph type="pic" sz="quarter" idx="11"/>
          </p:nvPr>
        </p:nvSpPr>
        <p:spPr>
          <a:xfrm>
            <a:off x="6172200" y="1825625"/>
            <a:ext cx="5181600" cy="4351338"/>
          </a:xfrm>
        </p:spPr>
        <p:txBody>
          <a:bodyPr/>
          <a:lstStyle>
            <a:lvl1pPr>
              <a:defRPr>
                <a:solidFill>
                  <a:schemeClr val="bg1"/>
                </a:solidFill>
              </a:defRPr>
            </a:lvl1pPr>
          </a:lstStyle>
          <a:p>
            <a:r>
              <a:rPr lang="en-GB"/>
              <a:t>Click icon to add picture</a:t>
            </a:r>
            <a:endParaRPr lang="fi-FI"/>
          </a:p>
        </p:txBody>
      </p:sp>
      <p:sp>
        <p:nvSpPr>
          <p:cNvPr id="4" name="Title 3">
            <a:extLst>
              <a:ext uri="{FF2B5EF4-FFF2-40B4-BE49-F238E27FC236}">
                <a16:creationId xmlns:a16="http://schemas.microsoft.com/office/drawing/2014/main" id="{B09E600B-2BDF-3E4E-AB3B-2E7647633CFE}"/>
              </a:ext>
            </a:extLst>
          </p:cNvPr>
          <p:cNvSpPr>
            <a:spLocks noGrp="1"/>
          </p:cNvSpPr>
          <p:nvPr>
            <p:ph type="title"/>
          </p:nvPr>
        </p:nvSpPr>
        <p:spPr>
          <a:xfrm>
            <a:off x="838200" y="365125"/>
            <a:ext cx="10117508" cy="1325563"/>
          </a:xfrm>
        </p:spPr>
        <p:txBody>
          <a:bodyPr/>
          <a:lstStyle>
            <a:lvl1pPr>
              <a:defRPr>
                <a:solidFill>
                  <a:schemeClr val="bg1"/>
                </a:solidFill>
              </a:defRPr>
            </a:lvl1pPr>
          </a:lstStyle>
          <a:p>
            <a:r>
              <a:rPr lang="en-GB"/>
              <a:t>Click to edit Master title style</a:t>
            </a:r>
            <a:endParaRPr lang="fi-FI"/>
          </a:p>
        </p:txBody>
      </p:sp>
      <p:sp>
        <p:nvSpPr>
          <p:cNvPr id="6" name="Footer Placeholder 1">
            <a:extLst>
              <a:ext uri="{FF2B5EF4-FFF2-40B4-BE49-F238E27FC236}">
                <a16:creationId xmlns:a16="http://schemas.microsoft.com/office/drawing/2014/main" id="{19D7365B-D768-634D-8BE4-2FC214A7B79A}"/>
              </a:ext>
            </a:extLst>
          </p:cNvPr>
          <p:cNvSpPr>
            <a:spLocks noGrp="1"/>
          </p:cNvSpPr>
          <p:nvPr>
            <p:ph type="ftr" sz="quarter" idx="3"/>
          </p:nvPr>
        </p:nvSpPr>
        <p:spPr>
          <a:xfrm>
            <a:off x="2726108" y="6356350"/>
            <a:ext cx="5427292" cy="365125"/>
          </a:xfrm>
          <a:prstGeom prst="rect">
            <a:avLst/>
          </a:prstGeom>
        </p:spPr>
        <p:txBody>
          <a:bodyPr vert="horz" lIns="91440" tIns="45720" rIns="91440" bIns="45720" rtlCol="0" anchor="ctr"/>
          <a:lstStyle>
            <a:lvl1pPr algn="ctr">
              <a:defRPr sz="1000">
                <a:solidFill>
                  <a:schemeClr val="bg1"/>
                </a:solidFill>
              </a:defRPr>
            </a:lvl1pPr>
          </a:lstStyle>
          <a:p>
            <a:endParaRPr lang="en-FI"/>
          </a:p>
        </p:txBody>
      </p:sp>
      <p:sp>
        <p:nvSpPr>
          <p:cNvPr id="7" name="Slide Number Placeholder 8">
            <a:extLst>
              <a:ext uri="{FF2B5EF4-FFF2-40B4-BE49-F238E27FC236}">
                <a16:creationId xmlns:a16="http://schemas.microsoft.com/office/drawing/2014/main" id="{64A55D65-E3C7-DC4C-B49D-F7365EF65814}"/>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1"/>
                </a:solidFill>
              </a:defRPr>
            </a:lvl1pPr>
          </a:lstStyle>
          <a:p>
            <a:fld id="{A1510FE8-D753-C647-A925-D4EB5DB9B7DB}" type="slidenum">
              <a:rPr lang="en-FI" smtClean="0"/>
              <a:pPr/>
              <a:t>‹#›</a:t>
            </a:fld>
            <a:endParaRPr lang="en-FI"/>
          </a:p>
        </p:txBody>
      </p:sp>
      <p:pic>
        <p:nvPicPr>
          <p:cNvPr id="2" name="Graphic 6">
            <a:extLst>
              <a:ext uri="{FF2B5EF4-FFF2-40B4-BE49-F238E27FC236}">
                <a16:creationId xmlns:a16="http://schemas.microsoft.com/office/drawing/2014/main" id="{82F3D606-6BD1-9F24-92C6-5CA0856E8D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91372" y="365125"/>
            <a:ext cx="524855" cy="667672"/>
          </a:xfrm>
          <a:prstGeom prst="rect">
            <a:avLst/>
          </a:prstGeom>
        </p:spPr>
      </p:pic>
    </p:spTree>
    <p:extLst>
      <p:ext uri="{BB962C8B-B14F-4D97-AF65-F5344CB8AC3E}">
        <p14:creationId xmlns:p14="http://schemas.microsoft.com/office/powerpoint/2010/main" val="29095647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B 2">
    <p:bg>
      <p:bgPr>
        <a:solidFill>
          <a:schemeClr val="accent3"/>
        </a:solid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A2D6748-15F4-EE8F-41DC-8F6493084939}"/>
              </a:ext>
            </a:extLst>
          </p:cNvPr>
          <p:cNvSpPr>
            <a:spLocks noGrp="1"/>
          </p:cNvSpPr>
          <p:nvPr>
            <p:ph sz="half" idx="12"/>
          </p:nvPr>
        </p:nvSpPr>
        <p:spPr>
          <a:xfrm>
            <a:off x="6169263"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3" name="Content Placeholder 2">
            <a:extLst>
              <a:ext uri="{FF2B5EF4-FFF2-40B4-BE49-F238E27FC236}">
                <a16:creationId xmlns:a16="http://schemas.microsoft.com/office/drawing/2014/main" id="{B26E1A61-EA5E-DA4D-B00E-EC8875F309BE}"/>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Date Placeholder 4">
            <a:extLst>
              <a:ext uri="{FF2B5EF4-FFF2-40B4-BE49-F238E27FC236}">
                <a16:creationId xmlns:a16="http://schemas.microsoft.com/office/drawing/2014/main" id="{63EC9222-EBDA-FF4A-B4A9-8CCE37448242}"/>
              </a:ext>
            </a:extLst>
          </p:cNvPr>
          <p:cNvSpPr>
            <a:spLocks noGrp="1"/>
          </p:cNvSpPr>
          <p:nvPr>
            <p:ph type="dt" sz="half" idx="10"/>
          </p:nvPr>
        </p:nvSpPr>
        <p:spPr/>
        <p:txBody>
          <a:bodyPr/>
          <a:lstStyle>
            <a:lvl1pPr>
              <a:defRPr>
                <a:solidFill>
                  <a:schemeClr val="bg1"/>
                </a:solidFill>
              </a:defRPr>
            </a:lvl1pPr>
          </a:lstStyle>
          <a:p>
            <a:fld id="{8C1F4225-EEFD-1D41-9134-2C484EF5B098}" type="datetime1">
              <a:rPr lang="fi-FI" smtClean="0"/>
              <a:pPr/>
              <a:t>22.1.2026</a:t>
            </a:fld>
            <a:endParaRPr lang="fi-FI"/>
          </a:p>
        </p:txBody>
      </p:sp>
      <p:sp>
        <p:nvSpPr>
          <p:cNvPr id="4" name="Title 3">
            <a:extLst>
              <a:ext uri="{FF2B5EF4-FFF2-40B4-BE49-F238E27FC236}">
                <a16:creationId xmlns:a16="http://schemas.microsoft.com/office/drawing/2014/main" id="{B09E600B-2BDF-3E4E-AB3B-2E7647633CFE}"/>
              </a:ext>
            </a:extLst>
          </p:cNvPr>
          <p:cNvSpPr>
            <a:spLocks noGrp="1"/>
          </p:cNvSpPr>
          <p:nvPr>
            <p:ph type="title"/>
          </p:nvPr>
        </p:nvSpPr>
        <p:spPr>
          <a:xfrm>
            <a:off x="838200" y="365125"/>
            <a:ext cx="10117508" cy="1325563"/>
          </a:xfrm>
        </p:spPr>
        <p:txBody>
          <a:bodyPr/>
          <a:lstStyle>
            <a:lvl1pPr>
              <a:defRPr>
                <a:solidFill>
                  <a:schemeClr val="bg1"/>
                </a:solidFill>
              </a:defRPr>
            </a:lvl1pPr>
          </a:lstStyle>
          <a:p>
            <a:r>
              <a:rPr lang="en-GB"/>
              <a:t>Click to edit Master title style</a:t>
            </a:r>
            <a:endParaRPr lang="fi-FI"/>
          </a:p>
        </p:txBody>
      </p:sp>
      <p:sp>
        <p:nvSpPr>
          <p:cNvPr id="6" name="Footer Placeholder 1">
            <a:extLst>
              <a:ext uri="{FF2B5EF4-FFF2-40B4-BE49-F238E27FC236}">
                <a16:creationId xmlns:a16="http://schemas.microsoft.com/office/drawing/2014/main" id="{19D7365B-D768-634D-8BE4-2FC214A7B79A}"/>
              </a:ext>
            </a:extLst>
          </p:cNvPr>
          <p:cNvSpPr>
            <a:spLocks noGrp="1"/>
          </p:cNvSpPr>
          <p:nvPr>
            <p:ph type="ftr" sz="quarter" idx="3"/>
          </p:nvPr>
        </p:nvSpPr>
        <p:spPr>
          <a:xfrm>
            <a:off x="2726108" y="6356350"/>
            <a:ext cx="5427292" cy="365125"/>
          </a:xfrm>
          <a:prstGeom prst="rect">
            <a:avLst/>
          </a:prstGeom>
        </p:spPr>
        <p:txBody>
          <a:bodyPr vert="horz" lIns="91440" tIns="45720" rIns="91440" bIns="45720" rtlCol="0" anchor="ctr"/>
          <a:lstStyle>
            <a:lvl1pPr algn="ctr">
              <a:defRPr sz="1000">
                <a:solidFill>
                  <a:schemeClr val="bg1"/>
                </a:solidFill>
              </a:defRPr>
            </a:lvl1pPr>
          </a:lstStyle>
          <a:p>
            <a:endParaRPr lang="en-FI"/>
          </a:p>
        </p:txBody>
      </p:sp>
      <p:sp>
        <p:nvSpPr>
          <p:cNvPr id="7" name="Slide Number Placeholder 8">
            <a:extLst>
              <a:ext uri="{FF2B5EF4-FFF2-40B4-BE49-F238E27FC236}">
                <a16:creationId xmlns:a16="http://schemas.microsoft.com/office/drawing/2014/main" id="{64A55D65-E3C7-DC4C-B49D-F7365EF65814}"/>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1"/>
                </a:solidFill>
              </a:defRPr>
            </a:lvl1pPr>
          </a:lstStyle>
          <a:p>
            <a:fld id="{A1510FE8-D753-C647-A925-D4EB5DB9B7DB}" type="slidenum">
              <a:rPr lang="en-FI" smtClean="0"/>
              <a:pPr/>
              <a:t>‹#›</a:t>
            </a:fld>
            <a:endParaRPr lang="en-FI"/>
          </a:p>
        </p:txBody>
      </p:sp>
      <p:pic>
        <p:nvPicPr>
          <p:cNvPr id="9" name="Graphic 6">
            <a:extLst>
              <a:ext uri="{FF2B5EF4-FFF2-40B4-BE49-F238E27FC236}">
                <a16:creationId xmlns:a16="http://schemas.microsoft.com/office/drawing/2014/main" id="{80CB64C7-25C3-F8B6-5A90-2A86FB9539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91372" y="365125"/>
            <a:ext cx="524855" cy="667672"/>
          </a:xfrm>
          <a:prstGeom prst="rect">
            <a:avLst/>
          </a:prstGeom>
        </p:spPr>
      </p:pic>
    </p:spTree>
    <p:extLst>
      <p:ext uri="{BB962C8B-B14F-4D97-AF65-F5344CB8AC3E}">
        <p14:creationId xmlns:p14="http://schemas.microsoft.com/office/powerpoint/2010/main" val="2650979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2">
    <p:bg>
      <p:bgPr>
        <a:solidFill>
          <a:schemeClr val="bg1"/>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400181E-5A6F-E848-BD86-D63E42BB71F7}"/>
              </a:ext>
            </a:extLst>
          </p:cNvPr>
          <p:cNvSpPr>
            <a:spLocks noGrp="1"/>
          </p:cNvSpPr>
          <p:nvPr>
            <p:ph type="dt" sz="half" idx="10"/>
          </p:nvPr>
        </p:nvSpPr>
        <p:spPr/>
        <p:txBody>
          <a:bodyPr/>
          <a:lstStyle/>
          <a:p>
            <a:fld id="{E13BE827-24B1-0D4E-9423-39C3C5F061D5}" type="datetime1">
              <a:rPr lang="fi-FI" smtClean="0"/>
              <a:t>22.1.2026</a:t>
            </a:fld>
            <a:endParaRPr lang="fi-FI"/>
          </a:p>
        </p:txBody>
      </p:sp>
      <p:sp>
        <p:nvSpPr>
          <p:cNvPr id="6" name="Title 1">
            <a:extLst>
              <a:ext uri="{FF2B5EF4-FFF2-40B4-BE49-F238E27FC236}">
                <a16:creationId xmlns:a16="http://schemas.microsoft.com/office/drawing/2014/main" id="{685CB817-E7A0-DB47-88B9-AB588A3BEA56}"/>
              </a:ext>
            </a:extLst>
          </p:cNvPr>
          <p:cNvSpPr>
            <a:spLocks noGrp="1"/>
          </p:cNvSpPr>
          <p:nvPr>
            <p:ph type="ctrTitle"/>
          </p:nvPr>
        </p:nvSpPr>
        <p:spPr>
          <a:xfrm>
            <a:off x="1567678" y="2580830"/>
            <a:ext cx="8633791" cy="1592129"/>
          </a:xfrm>
          <a:prstGeom prst="rect">
            <a:avLst/>
          </a:prstGeom>
        </p:spPr>
        <p:txBody>
          <a:bodyPr anchor="b">
            <a:normAutofit/>
          </a:bodyPr>
          <a:lstStyle>
            <a:lvl1pPr algn="l">
              <a:defRPr sz="4600" b="1">
                <a:solidFill>
                  <a:schemeClr val="tx1"/>
                </a:solidFill>
              </a:defRPr>
            </a:lvl1pPr>
          </a:lstStyle>
          <a:p>
            <a:r>
              <a:rPr lang="fi-FI"/>
              <a:t>Muokkaa ots. perustyyl. napsautt.</a:t>
            </a:r>
          </a:p>
        </p:txBody>
      </p:sp>
      <p:sp>
        <p:nvSpPr>
          <p:cNvPr id="7" name="Subtitle 2">
            <a:extLst>
              <a:ext uri="{FF2B5EF4-FFF2-40B4-BE49-F238E27FC236}">
                <a16:creationId xmlns:a16="http://schemas.microsoft.com/office/drawing/2014/main" id="{D253AAD4-34BA-0844-BC30-5DE1B02DEADB}"/>
              </a:ext>
            </a:extLst>
          </p:cNvPr>
          <p:cNvSpPr>
            <a:spLocks noGrp="1"/>
          </p:cNvSpPr>
          <p:nvPr>
            <p:ph type="subTitle" idx="1"/>
          </p:nvPr>
        </p:nvSpPr>
        <p:spPr>
          <a:xfrm>
            <a:off x="1567678" y="4351637"/>
            <a:ext cx="8633792" cy="920838"/>
          </a:xfrm>
        </p:spPr>
        <p:txBody>
          <a:bodyPr wrap="none"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8" name="Graphic 7">
            <a:extLst>
              <a:ext uri="{FF2B5EF4-FFF2-40B4-BE49-F238E27FC236}">
                <a16:creationId xmlns:a16="http://schemas.microsoft.com/office/drawing/2014/main" id="{C7481909-45BE-EC4C-AD40-64C3C006AC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6666" y="696067"/>
            <a:ext cx="3444240" cy="819431"/>
          </a:xfrm>
          <a:prstGeom prst="rect">
            <a:avLst/>
          </a:prstGeom>
        </p:spPr>
      </p:pic>
      <p:sp>
        <p:nvSpPr>
          <p:cNvPr id="9" name="Slide Number Placeholder 8">
            <a:extLst>
              <a:ext uri="{FF2B5EF4-FFF2-40B4-BE49-F238E27FC236}">
                <a16:creationId xmlns:a16="http://schemas.microsoft.com/office/drawing/2014/main" id="{15B228E8-B39A-2748-BC46-D15FE03F38B4}"/>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spTree>
    <p:extLst>
      <p:ext uri="{BB962C8B-B14F-4D97-AF65-F5344CB8AC3E}">
        <p14:creationId xmlns:p14="http://schemas.microsoft.com/office/powerpoint/2010/main" val="19688685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8E4588D-02B6-7B48-80C5-7290C084341A}"/>
              </a:ext>
            </a:extLst>
          </p:cNvPr>
          <p:cNvSpPr>
            <a:spLocks noGrp="1"/>
          </p:cNvSpPr>
          <p:nvPr>
            <p:ph type="dt" sz="half" idx="10"/>
          </p:nvPr>
        </p:nvSpPr>
        <p:spPr/>
        <p:txBody>
          <a:bodyPr/>
          <a:lstStyle/>
          <a:p>
            <a:fld id="{6BB11E50-2071-4647-B2A4-6E16D0D78C0D}" type="datetime1">
              <a:rPr lang="fi-FI" smtClean="0"/>
              <a:t>22.1.2026</a:t>
            </a:fld>
            <a:endParaRPr lang="fi-FI"/>
          </a:p>
        </p:txBody>
      </p:sp>
      <p:sp>
        <p:nvSpPr>
          <p:cNvPr id="4" name="Title 3">
            <a:extLst>
              <a:ext uri="{FF2B5EF4-FFF2-40B4-BE49-F238E27FC236}">
                <a16:creationId xmlns:a16="http://schemas.microsoft.com/office/drawing/2014/main" id="{990D1BEB-5C05-2040-99D3-AC167E20F51B}"/>
              </a:ext>
            </a:extLst>
          </p:cNvPr>
          <p:cNvSpPr>
            <a:spLocks noGrp="1"/>
          </p:cNvSpPr>
          <p:nvPr>
            <p:ph type="title"/>
          </p:nvPr>
        </p:nvSpPr>
        <p:spPr>
          <a:xfrm>
            <a:off x="838200" y="365125"/>
            <a:ext cx="10083325" cy="1325563"/>
          </a:xfrm>
        </p:spPr>
        <p:txBody>
          <a:bodyPr/>
          <a:lstStyle/>
          <a:p>
            <a:r>
              <a:rPr lang="en-GB"/>
              <a:t>Click to edit Master title style</a:t>
            </a:r>
            <a:endParaRPr lang="fi-FI"/>
          </a:p>
        </p:txBody>
      </p:sp>
      <p:sp>
        <p:nvSpPr>
          <p:cNvPr id="5" name="Footer Placeholder 1">
            <a:extLst>
              <a:ext uri="{FF2B5EF4-FFF2-40B4-BE49-F238E27FC236}">
                <a16:creationId xmlns:a16="http://schemas.microsoft.com/office/drawing/2014/main" id="{8DE69C5E-82EF-A648-A11F-D9E1E9EFECBD}"/>
              </a:ext>
            </a:extLst>
          </p:cNvPr>
          <p:cNvSpPr>
            <a:spLocks noGrp="1"/>
          </p:cNvSpPr>
          <p:nvPr>
            <p:ph type="ftr" sz="quarter" idx="3"/>
          </p:nvPr>
        </p:nvSpPr>
        <p:spPr>
          <a:xfrm>
            <a:off x="2726108" y="6356350"/>
            <a:ext cx="5427292"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6" name="Slide Number Placeholder 8">
            <a:extLst>
              <a:ext uri="{FF2B5EF4-FFF2-40B4-BE49-F238E27FC236}">
                <a16:creationId xmlns:a16="http://schemas.microsoft.com/office/drawing/2014/main" id="{C41B89B9-4C34-5945-8DD2-025C2ACDCD3C}"/>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pic>
        <p:nvPicPr>
          <p:cNvPr id="2" name="Graphic 6">
            <a:extLst>
              <a:ext uri="{FF2B5EF4-FFF2-40B4-BE49-F238E27FC236}">
                <a16:creationId xmlns:a16="http://schemas.microsoft.com/office/drawing/2014/main" id="{BAE8FB82-D031-6412-BC2B-7D97C0425D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17010" y="365125"/>
            <a:ext cx="524855" cy="667672"/>
          </a:xfrm>
          <a:prstGeom prst="rect">
            <a:avLst/>
          </a:prstGeom>
        </p:spPr>
      </p:pic>
    </p:spTree>
    <p:extLst>
      <p:ext uri="{BB962C8B-B14F-4D97-AF65-F5344CB8AC3E}">
        <p14:creationId xmlns:p14="http://schemas.microsoft.com/office/powerpoint/2010/main" val="16097753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B">
    <p:bg>
      <p:bgPr>
        <a:solidFill>
          <a:schemeClr val="accent3"/>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AD22D8-A0C9-B24E-B617-4A9AFE99C2A0}"/>
              </a:ext>
            </a:extLst>
          </p:cNvPr>
          <p:cNvSpPr>
            <a:spLocks noGrp="1"/>
          </p:cNvSpPr>
          <p:nvPr>
            <p:ph type="title"/>
          </p:nvPr>
        </p:nvSpPr>
        <p:spPr>
          <a:xfrm>
            <a:off x="838200" y="365125"/>
            <a:ext cx="10091871" cy="1325563"/>
          </a:xfrm>
        </p:spPr>
        <p:txBody>
          <a:bodyPr/>
          <a:lstStyle>
            <a:lvl1pPr>
              <a:defRPr>
                <a:solidFill>
                  <a:schemeClr val="bg1"/>
                </a:solidFill>
              </a:defRPr>
            </a:lvl1pPr>
          </a:lstStyle>
          <a:p>
            <a:r>
              <a:rPr lang="en-GB"/>
              <a:t>Click to edit Master title style</a:t>
            </a:r>
            <a:endParaRPr lang="fi-FI"/>
          </a:p>
        </p:txBody>
      </p:sp>
      <p:sp>
        <p:nvSpPr>
          <p:cNvPr id="5" name="Footer Placeholder 1">
            <a:extLst>
              <a:ext uri="{FF2B5EF4-FFF2-40B4-BE49-F238E27FC236}">
                <a16:creationId xmlns:a16="http://schemas.microsoft.com/office/drawing/2014/main" id="{29408B3C-CD3D-A345-95D5-50EF223B22E3}"/>
              </a:ext>
            </a:extLst>
          </p:cNvPr>
          <p:cNvSpPr>
            <a:spLocks noGrp="1"/>
          </p:cNvSpPr>
          <p:nvPr>
            <p:ph type="ftr" sz="quarter" idx="3"/>
          </p:nvPr>
        </p:nvSpPr>
        <p:spPr>
          <a:xfrm>
            <a:off x="2726108" y="6356350"/>
            <a:ext cx="5427292" cy="365125"/>
          </a:xfrm>
          <a:prstGeom prst="rect">
            <a:avLst/>
          </a:prstGeom>
        </p:spPr>
        <p:txBody>
          <a:bodyPr vert="horz" lIns="91440" tIns="45720" rIns="91440" bIns="45720" rtlCol="0" anchor="ctr"/>
          <a:lstStyle>
            <a:lvl1pPr algn="ctr">
              <a:defRPr sz="1000">
                <a:solidFill>
                  <a:schemeClr val="bg1"/>
                </a:solidFill>
              </a:defRPr>
            </a:lvl1pPr>
          </a:lstStyle>
          <a:p>
            <a:endParaRPr lang="en-FI"/>
          </a:p>
        </p:txBody>
      </p:sp>
      <p:sp>
        <p:nvSpPr>
          <p:cNvPr id="7" name="Slide Number Placeholder 8">
            <a:extLst>
              <a:ext uri="{FF2B5EF4-FFF2-40B4-BE49-F238E27FC236}">
                <a16:creationId xmlns:a16="http://schemas.microsoft.com/office/drawing/2014/main" id="{61B66448-190C-E74D-852D-DB4BEC127967}"/>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1"/>
                </a:solidFill>
              </a:defRPr>
            </a:lvl1pPr>
          </a:lstStyle>
          <a:p>
            <a:fld id="{A1510FE8-D753-C647-A925-D4EB5DB9B7DB}" type="slidenum">
              <a:rPr lang="en-FI" smtClean="0"/>
              <a:pPr/>
              <a:t>‹#›</a:t>
            </a:fld>
            <a:endParaRPr lang="en-FI"/>
          </a:p>
        </p:txBody>
      </p:sp>
      <p:sp>
        <p:nvSpPr>
          <p:cNvPr id="8" name="Date Placeholder 3">
            <a:extLst>
              <a:ext uri="{FF2B5EF4-FFF2-40B4-BE49-F238E27FC236}">
                <a16:creationId xmlns:a16="http://schemas.microsoft.com/office/drawing/2014/main" id="{DFE41889-F0C6-E244-B481-92FA2D7E6E73}"/>
              </a:ext>
            </a:extLst>
          </p:cNvPr>
          <p:cNvSpPr>
            <a:spLocks noGrp="1"/>
          </p:cNvSpPr>
          <p:nvPr>
            <p:ph type="dt" sz="half" idx="10"/>
          </p:nvPr>
        </p:nvSpPr>
        <p:spPr>
          <a:xfrm>
            <a:off x="247924" y="6347804"/>
            <a:ext cx="1503964" cy="365125"/>
          </a:xfrm>
        </p:spPr>
        <p:txBody>
          <a:bodyPr/>
          <a:lstStyle>
            <a:lvl1pPr>
              <a:defRPr>
                <a:solidFill>
                  <a:schemeClr val="bg1"/>
                </a:solidFill>
              </a:defRPr>
            </a:lvl1pPr>
          </a:lstStyle>
          <a:p>
            <a:fld id="{C8875BAD-9283-B94B-BF88-63730F8E3459}" type="datetime1">
              <a:rPr lang="fi-FI" smtClean="0"/>
              <a:pPr/>
              <a:t>22.1.2026</a:t>
            </a:fld>
            <a:endParaRPr lang="fi-FI"/>
          </a:p>
        </p:txBody>
      </p:sp>
      <p:pic>
        <p:nvPicPr>
          <p:cNvPr id="2" name="Graphic 6">
            <a:extLst>
              <a:ext uri="{FF2B5EF4-FFF2-40B4-BE49-F238E27FC236}">
                <a16:creationId xmlns:a16="http://schemas.microsoft.com/office/drawing/2014/main" id="{C6619379-20B8-DCAB-9378-356C9E2638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91372" y="365125"/>
            <a:ext cx="524855" cy="667672"/>
          </a:xfrm>
          <a:prstGeom prst="rect">
            <a:avLst/>
          </a:prstGeom>
        </p:spPr>
      </p:pic>
    </p:spTree>
    <p:extLst>
      <p:ext uri="{BB962C8B-B14F-4D97-AF65-F5344CB8AC3E}">
        <p14:creationId xmlns:p14="http://schemas.microsoft.com/office/powerpoint/2010/main" val="3888048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A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C349A-497F-D34B-9E19-3C5897402847}"/>
              </a:ext>
            </a:extLst>
          </p:cNvPr>
          <p:cNvSpPr>
            <a:spLocks noGrp="1"/>
          </p:cNvSpPr>
          <p:nvPr>
            <p:ph type="ctrTitle"/>
          </p:nvPr>
        </p:nvSpPr>
        <p:spPr>
          <a:xfrm>
            <a:off x="1205669" y="3911600"/>
            <a:ext cx="8633791" cy="1034683"/>
          </a:xfrm>
          <a:prstGeom prst="rect">
            <a:avLst/>
          </a:prstGeom>
        </p:spPr>
        <p:txBody>
          <a:bodyPr anchor="b">
            <a:normAutofit/>
          </a:bodyPr>
          <a:lstStyle>
            <a:lvl1pPr algn="l">
              <a:defRPr sz="3600" b="1">
                <a:solidFill>
                  <a:schemeClr val="bg1"/>
                </a:solidFill>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9093509D-5451-D649-8734-ACC379773E38}"/>
              </a:ext>
            </a:extLst>
          </p:cNvPr>
          <p:cNvSpPr>
            <a:spLocks noGrp="1"/>
          </p:cNvSpPr>
          <p:nvPr>
            <p:ph type="subTitle" idx="1"/>
          </p:nvPr>
        </p:nvSpPr>
        <p:spPr>
          <a:xfrm>
            <a:off x="1205669" y="5064722"/>
            <a:ext cx="8633792" cy="671765"/>
          </a:xfrm>
        </p:spPr>
        <p:txBody>
          <a:bodyPr wrap="none"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pic>
        <p:nvPicPr>
          <p:cNvPr id="12" name="Graphic 11">
            <a:extLst>
              <a:ext uri="{FF2B5EF4-FFF2-40B4-BE49-F238E27FC236}">
                <a16:creationId xmlns:a16="http://schemas.microsoft.com/office/drawing/2014/main" id="{06182D11-1F27-CD44-9738-91EA8B0B13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6266" y="778312"/>
            <a:ext cx="2101315" cy="2673101"/>
          </a:xfrm>
          <a:prstGeom prst="rect">
            <a:avLst/>
          </a:prstGeom>
        </p:spPr>
      </p:pic>
      <p:sp>
        <p:nvSpPr>
          <p:cNvPr id="8" name="Date Placeholder 3">
            <a:extLst>
              <a:ext uri="{FF2B5EF4-FFF2-40B4-BE49-F238E27FC236}">
                <a16:creationId xmlns:a16="http://schemas.microsoft.com/office/drawing/2014/main" id="{ADF0CEDC-E734-634E-8D2C-1CA06C0A6287}"/>
              </a:ext>
            </a:extLst>
          </p:cNvPr>
          <p:cNvSpPr>
            <a:spLocks noGrp="1"/>
          </p:cNvSpPr>
          <p:nvPr>
            <p:ph type="dt" sz="half" idx="10"/>
          </p:nvPr>
        </p:nvSpPr>
        <p:spPr>
          <a:xfrm>
            <a:off x="247924" y="6388034"/>
            <a:ext cx="2743200" cy="301756"/>
          </a:xfrm>
        </p:spPr>
        <p:txBody>
          <a:bodyPr/>
          <a:lstStyle>
            <a:lvl1pPr>
              <a:defRPr>
                <a:solidFill>
                  <a:schemeClr val="accent2">
                    <a:lumMod val="40000"/>
                    <a:lumOff val="60000"/>
                  </a:schemeClr>
                </a:solidFill>
              </a:defRPr>
            </a:lvl1pPr>
          </a:lstStyle>
          <a:p>
            <a:fld id="{3B11CC8D-D17E-3E48-9BF0-884D68893E17}" type="datetime1">
              <a:rPr lang="fi-FI" smtClean="0"/>
              <a:pPr/>
              <a:t>22.1.2026</a:t>
            </a:fld>
            <a:endParaRPr lang="fi-FI"/>
          </a:p>
        </p:txBody>
      </p:sp>
      <p:sp>
        <p:nvSpPr>
          <p:cNvPr id="9" name="Slide Number Placeholder 8">
            <a:extLst>
              <a:ext uri="{FF2B5EF4-FFF2-40B4-BE49-F238E27FC236}">
                <a16:creationId xmlns:a16="http://schemas.microsoft.com/office/drawing/2014/main" id="{4609E47E-A02C-D149-8A9C-3165F6696547}"/>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accent2">
                    <a:lumMod val="40000"/>
                    <a:lumOff val="60000"/>
                  </a:schemeClr>
                </a:solidFill>
              </a:defRPr>
            </a:lvl1pPr>
          </a:lstStyle>
          <a:p>
            <a:fld id="{A1510FE8-D753-C647-A925-D4EB5DB9B7DB}" type="slidenum">
              <a:rPr lang="en-FI" smtClean="0"/>
              <a:pPr/>
              <a:t>‹#›</a:t>
            </a:fld>
            <a:endParaRPr lang="en-FI"/>
          </a:p>
        </p:txBody>
      </p:sp>
    </p:spTree>
    <p:extLst>
      <p:ext uri="{BB962C8B-B14F-4D97-AF65-F5344CB8AC3E}">
        <p14:creationId xmlns:p14="http://schemas.microsoft.com/office/powerpoint/2010/main" val="1333628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A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C349A-497F-D34B-9E19-3C5897402847}"/>
              </a:ext>
            </a:extLst>
          </p:cNvPr>
          <p:cNvSpPr>
            <a:spLocks noGrp="1"/>
          </p:cNvSpPr>
          <p:nvPr>
            <p:ph type="ctrTitle"/>
          </p:nvPr>
        </p:nvSpPr>
        <p:spPr>
          <a:xfrm>
            <a:off x="1567678" y="2580830"/>
            <a:ext cx="8633791" cy="1592129"/>
          </a:xfrm>
          <a:prstGeom prst="rect">
            <a:avLst/>
          </a:prstGeom>
        </p:spPr>
        <p:txBody>
          <a:bodyPr anchor="b">
            <a:normAutofit/>
          </a:bodyPr>
          <a:lstStyle>
            <a:lvl1pPr algn="l">
              <a:defRPr sz="4600" b="1">
                <a:solidFill>
                  <a:schemeClr val="bg1"/>
                </a:solidFill>
              </a:defRPr>
            </a:lvl1pPr>
          </a:lstStyle>
          <a:p>
            <a:r>
              <a:rPr lang="en-GB"/>
              <a:t>Click to edit Master title style</a:t>
            </a:r>
            <a:endParaRPr lang="fi-FI"/>
          </a:p>
        </p:txBody>
      </p:sp>
      <p:sp>
        <p:nvSpPr>
          <p:cNvPr id="3" name="Subtitle 2">
            <a:extLst>
              <a:ext uri="{FF2B5EF4-FFF2-40B4-BE49-F238E27FC236}">
                <a16:creationId xmlns:a16="http://schemas.microsoft.com/office/drawing/2014/main" id="{9093509D-5451-D649-8734-ACC379773E38}"/>
              </a:ext>
            </a:extLst>
          </p:cNvPr>
          <p:cNvSpPr>
            <a:spLocks noGrp="1"/>
          </p:cNvSpPr>
          <p:nvPr>
            <p:ph type="subTitle" idx="1"/>
          </p:nvPr>
        </p:nvSpPr>
        <p:spPr>
          <a:xfrm>
            <a:off x="1567678" y="4351637"/>
            <a:ext cx="8633792" cy="920838"/>
          </a:xfrm>
        </p:spPr>
        <p:txBody>
          <a:bodyPr wrap="none"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8" name="Date Placeholder 3">
            <a:extLst>
              <a:ext uri="{FF2B5EF4-FFF2-40B4-BE49-F238E27FC236}">
                <a16:creationId xmlns:a16="http://schemas.microsoft.com/office/drawing/2014/main" id="{2EBDBF8C-DF27-444D-BBC4-24745D974CDB}"/>
              </a:ext>
            </a:extLst>
          </p:cNvPr>
          <p:cNvSpPr>
            <a:spLocks noGrp="1"/>
          </p:cNvSpPr>
          <p:nvPr>
            <p:ph type="dt" sz="half" idx="10"/>
          </p:nvPr>
        </p:nvSpPr>
        <p:spPr>
          <a:xfrm>
            <a:off x="247924" y="6388034"/>
            <a:ext cx="2743200" cy="301756"/>
          </a:xfrm>
        </p:spPr>
        <p:txBody>
          <a:bodyPr/>
          <a:lstStyle>
            <a:lvl1pPr>
              <a:defRPr>
                <a:solidFill>
                  <a:schemeClr val="accent2">
                    <a:lumMod val="40000"/>
                    <a:lumOff val="60000"/>
                  </a:schemeClr>
                </a:solidFill>
              </a:defRPr>
            </a:lvl1pPr>
          </a:lstStyle>
          <a:p>
            <a:fld id="{F4019D08-A82C-8244-B3FC-164DE500B9DC}" type="datetime1">
              <a:rPr lang="fi-FI" smtClean="0"/>
              <a:pPr/>
              <a:t>22.1.2026</a:t>
            </a:fld>
            <a:endParaRPr lang="fi-FI"/>
          </a:p>
        </p:txBody>
      </p:sp>
      <p:sp>
        <p:nvSpPr>
          <p:cNvPr id="9" name="Slide Number Placeholder 8">
            <a:extLst>
              <a:ext uri="{FF2B5EF4-FFF2-40B4-BE49-F238E27FC236}">
                <a16:creationId xmlns:a16="http://schemas.microsoft.com/office/drawing/2014/main" id="{A8976617-1CFF-CC48-9CEF-A2B0FA265F9B}"/>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accent2">
                    <a:lumMod val="40000"/>
                    <a:lumOff val="60000"/>
                  </a:schemeClr>
                </a:solidFill>
              </a:defRPr>
            </a:lvl1pPr>
          </a:lstStyle>
          <a:p>
            <a:fld id="{A1510FE8-D753-C647-A925-D4EB5DB9B7DB}" type="slidenum">
              <a:rPr lang="en-FI" smtClean="0"/>
              <a:pPr/>
              <a:t>‹#›</a:t>
            </a:fld>
            <a:endParaRPr lang="en-FI"/>
          </a:p>
        </p:txBody>
      </p:sp>
      <p:pic>
        <p:nvPicPr>
          <p:cNvPr id="10" name="Graphic 9">
            <a:extLst>
              <a:ext uri="{FF2B5EF4-FFF2-40B4-BE49-F238E27FC236}">
                <a16:creationId xmlns:a16="http://schemas.microsoft.com/office/drawing/2014/main" id="{DC218302-48EA-A846-A1FB-D245356EAC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6666" y="696067"/>
            <a:ext cx="3444240" cy="819431"/>
          </a:xfrm>
          <a:prstGeom prst="rect">
            <a:avLst/>
          </a:prstGeom>
        </p:spPr>
      </p:pic>
    </p:spTree>
    <p:extLst>
      <p:ext uri="{BB962C8B-B14F-4D97-AF65-F5344CB8AC3E}">
        <p14:creationId xmlns:p14="http://schemas.microsoft.com/office/powerpoint/2010/main" val="10495688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B1">
    <p:bg>
      <p:bgPr>
        <a:solidFill>
          <a:schemeClr val="bg1"/>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400181E-5A6F-E848-BD86-D63E42BB71F7}"/>
              </a:ext>
            </a:extLst>
          </p:cNvPr>
          <p:cNvSpPr>
            <a:spLocks noGrp="1"/>
          </p:cNvSpPr>
          <p:nvPr>
            <p:ph type="dt" sz="half" idx="10"/>
          </p:nvPr>
        </p:nvSpPr>
        <p:spPr/>
        <p:txBody>
          <a:bodyPr/>
          <a:lstStyle/>
          <a:p>
            <a:fld id="{DCE6C46E-4896-1846-BF4F-632C84A06175}" type="datetime1">
              <a:rPr lang="fi-FI" smtClean="0"/>
              <a:t>22.1.2026</a:t>
            </a:fld>
            <a:endParaRPr lang="fi-FI"/>
          </a:p>
        </p:txBody>
      </p:sp>
      <p:sp>
        <p:nvSpPr>
          <p:cNvPr id="6" name="Title 1">
            <a:extLst>
              <a:ext uri="{FF2B5EF4-FFF2-40B4-BE49-F238E27FC236}">
                <a16:creationId xmlns:a16="http://schemas.microsoft.com/office/drawing/2014/main" id="{6460BE6C-0F61-7B4C-951D-D3C16436D9D2}"/>
              </a:ext>
            </a:extLst>
          </p:cNvPr>
          <p:cNvSpPr>
            <a:spLocks noGrp="1"/>
          </p:cNvSpPr>
          <p:nvPr>
            <p:ph type="ctrTitle"/>
          </p:nvPr>
        </p:nvSpPr>
        <p:spPr>
          <a:xfrm>
            <a:off x="1205669" y="3911600"/>
            <a:ext cx="8633791" cy="1034683"/>
          </a:xfrm>
          <a:prstGeom prst="rect">
            <a:avLst/>
          </a:prstGeom>
        </p:spPr>
        <p:txBody>
          <a:bodyPr anchor="b">
            <a:normAutofit/>
          </a:bodyPr>
          <a:lstStyle>
            <a:lvl1pPr algn="l">
              <a:defRPr sz="3600" b="1">
                <a:solidFill>
                  <a:schemeClr val="tx2"/>
                </a:solidFill>
              </a:defRPr>
            </a:lvl1pPr>
          </a:lstStyle>
          <a:p>
            <a:r>
              <a:rPr lang="en-GB"/>
              <a:t>Click to edit Master title style</a:t>
            </a:r>
            <a:endParaRPr lang="fi-FI"/>
          </a:p>
        </p:txBody>
      </p:sp>
      <p:sp>
        <p:nvSpPr>
          <p:cNvPr id="7" name="Subtitle 2">
            <a:extLst>
              <a:ext uri="{FF2B5EF4-FFF2-40B4-BE49-F238E27FC236}">
                <a16:creationId xmlns:a16="http://schemas.microsoft.com/office/drawing/2014/main" id="{056DAF95-38C5-C346-AA7E-7B526D6845C3}"/>
              </a:ext>
            </a:extLst>
          </p:cNvPr>
          <p:cNvSpPr>
            <a:spLocks noGrp="1"/>
          </p:cNvSpPr>
          <p:nvPr>
            <p:ph type="subTitle" idx="1"/>
          </p:nvPr>
        </p:nvSpPr>
        <p:spPr>
          <a:xfrm>
            <a:off x="1205669" y="5064722"/>
            <a:ext cx="8633792" cy="671765"/>
          </a:xfrm>
        </p:spPr>
        <p:txBody>
          <a:bodyPr wrap="none" anchor="t">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pic>
        <p:nvPicPr>
          <p:cNvPr id="8" name="Graphic 7">
            <a:extLst>
              <a:ext uri="{FF2B5EF4-FFF2-40B4-BE49-F238E27FC236}">
                <a16:creationId xmlns:a16="http://schemas.microsoft.com/office/drawing/2014/main" id="{AD97D02B-68CE-F847-B0F8-FF0064C8DF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6266" y="778312"/>
            <a:ext cx="2101315" cy="2673101"/>
          </a:xfrm>
          <a:prstGeom prst="rect">
            <a:avLst/>
          </a:prstGeom>
        </p:spPr>
      </p:pic>
      <p:sp>
        <p:nvSpPr>
          <p:cNvPr id="9" name="Slide Number Placeholder 8">
            <a:extLst>
              <a:ext uri="{FF2B5EF4-FFF2-40B4-BE49-F238E27FC236}">
                <a16:creationId xmlns:a16="http://schemas.microsoft.com/office/drawing/2014/main" id="{AC5C96A5-8941-A14C-9501-AF02433AEDB5}"/>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spTree>
    <p:extLst>
      <p:ext uri="{BB962C8B-B14F-4D97-AF65-F5344CB8AC3E}">
        <p14:creationId xmlns:p14="http://schemas.microsoft.com/office/powerpoint/2010/main" val="41639702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B2">
    <p:bg>
      <p:bgPr>
        <a:solidFill>
          <a:schemeClr val="bg1"/>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400181E-5A6F-E848-BD86-D63E42BB71F7}"/>
              </a:ext>
            </a:extLst>
          </p:cNvPr>
          <p:cNvSpPr>
            <a:spLocks noGrp="1"/>
          </p:cNvSpPr>
          <p:nvPr>
            <p:ph type="dt" sz="half" idx="10"/>
          </p:nvPr>
        </p:nvSpPr>
        <p:spPr/>
        <p:txBody>
          <a:bodyPr/>
          <a:lstStyle/>
          <a:p>
            <a:fld id="{E13BE827-24B1-0D4E-9423-39C3C5F061D5}" type="datetime1">
              <a:rPr lang="fi-FI" smtClean="0"/>
              <a:t>22.1.2026</a:t>
            </a:fld>
            <a:endParaRPr lang="fi-FI"/>
          </a:p>
        </p:txBody>
      </p:sp>
      <p:sp>
        <p:nvSpPr>
          <p:cNvPr id="6" name="Title 1">
            <a:extLst>
              <a:ext uri="{FF2B5EF4-FFF2-40B4-BE49-F238E27FC236}">
                <a16:creationId xmlns:a16="http://schemas.microsoft.com/office/drawing/2014/main" id="{685CB817-E7A0-DB47-88B9-AB588A3BEA56}"/>
              </a:ext>
            </a:extLst>
          </p:cNvPr>
          <p:cNvSpPr>
            <a:spLocks noGrp="1"/>
          </p:cNvSpPr>
          <p:nvPr>
            <p:ph type="ctrTitle"/>
          </p:nvPr>
        </p:nvSpPr>
        <p:spPr>
          <a:xfrm>
            <a:off x="1567678" y="2580830"/>
            <a:ext cx="8633791" cy="1592129"/>
          </a:xfrm>
          <a:prstGeom prst="rect">
            <a:avLst/>
          </a:prstGeom>
        </p:spPr>
        <p:txBody>
          <a:bodyPr anchor="b">
            <a:normAutofit/>
          </a:bodyPr>
          <a:lstStyle>
            <a:lvl1pPr algn="l">
              <a:defRPr sz="4600" b="1">
                <a:solidFill>
                  <a:schemeClr val="tx2"/>
                </a:solidFill>
              </a:defRPr>
            </a:lvl1pPr>
          </a:lstStyle>
          <a:p>
            <a:r>
              <a:rPr lang="en-GB"/>
              <a:t>Click to edit Master title style</a:t>
            </a:r>
            <a:endParaRPr lang="fi-FI"/>
          </a:p>
        </p:txBody>
      </p:sp>
      <p:sp>
        <p:nvSpPr>
          <p:cNvPr id="7" name="Subtitle 2">
            <a:extLst>
              <a:ext uri="{FF2B5EF4-FFF2-40B4-BE49-F238E27FC236}">
                <a16:creationId xmlns:a16="http://schemas.microsoft.com/office/drawing/2014/main" id="{D253AAD4-34BA-0844-BC30-5DE1B02DEADB}"/>
              </a:ext>
            </a:extLst>
          </p:cNvPr>
          <p:cNvSpPr>
            <a:spLocks noGrp="1"/>
          </p:cNvSpPr>
          <p:nvPr>
            <p:ph type="subTitle" idx="1"/>
          </p:nvPr>
        </p:nvSpPr>
        <p:spPr>
          <a:xfrm>
            <a:off x="1567678" y="4351637"/>
            <a:ext cx="8633792" cy="920838"/>
          </a:xfrm>
        </p:spPr>
        <p:txBody>
          <a:bodyPr wrap="none" anchor="t">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a:p>
        </p:txBody>
      </p:sp>
      <p:sp>
        <p:nvSpPr>
          <p:cNvPr id="9" name="Slide Number Placeholder 8">
            <a:extLst>
              <a:ext uri="{FF2B5EF4-FFF2-40B4-BE49-F238E27FC236}">
                <a16:creationId xmlns:a16="http://schemas.microsoft.com/office/drawing/2014/main" id="{15B228E8-B39A-2748-BC46-D15FE03F38B4}"/>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pic>
        <p:nvPicPr>
          <p:cNvPr id="11" name="Graphic 10">
            <a:extLst>
              <a:ext uri="{FF2B5EF4-FFF2-40B4-BE49-F238E27FC236}">
                <a16:creationId xmlns:a16="http://schemas.microsoft.com/office/drawing/2014/main" id="{7F933DCF-44F5-A875-C470-9A2D7AFCB5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918" y="376263"/>
            <a:ext cx="4090615" cy="1459994"/>
          </a:xfrm>
          <a:prstGeom prst="rect">
            <a:avLst/>
          </a:prstGeom>
        </p:spPr>
      </p:pic>
    </p:spTree>
    <p:extLst>
      <p:ext uri="{BB962C8B-B14F-4D97-AF65-F5344CB8AC3E}">
        <p14:creationId xmlns:p14="http://schemas.microsoft.com/office/powerpoint/2010/main" val="3592546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2349F3-6886-F542-9969-723716806098}"/>
              </a:ext>
            </a:extLst>
          </p:cNvPr>
          <p:cNvSpPr>
            <a:spLocks noGrp="1"/>
          </p:cNvSpPr>
          <p:nvPr>
            <p:ph idx="1"/>
          </p:nvPr>
        </p:nvSpPr>
        <p:spPr>
          <a:xfrm>
            <a:off x="838200" y="1825625"/>
            <a:ext cx="5257800" cy="4351338"/>
          </a:xfrm>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D3B2E9EE-7AF0-CD40-85C0-4647BECD3BCE}"/>
              </a:ext>
            </a:extLst>
          </p:cNvPr>
          <p:cNvSpPr>
            <a:spLocks noGrp="1"/>
          </p:cNvSpPr>
          <p:nvPr>
            <p:ph type="dt" sz="half" idx="10"/>
          </p:nvPr>
        </p:nvSpPr>
        <p:spPr/>
        <p:txBody>
          <a:bodyPr/>
          <a:lstStyle/>
          <a:p>
            <a:fld id="{6802F13D-C97E-8141-A9FE-5A635C5F607E}" type="datetime1">
              <a:rPr lang="fi-FI" smtClean="0"/>
              <a:t>22.1.2026</a:t>
            </a:fld>
            <a:endParaRPr lang="fi-FI"/>
          </a:p>
        </p:txBody>
      </p:sp>
      <p:sp>
        <p:nvSpPr>
          <p:cNvPr id="11" name="Title 10">
            <a:extLst>
              <a:ext uri="{FF2B5EF4-FFF2-40B4-BE49-F238E27FC236}">
                <a16:creationId xmlns:a16="http://schemas.microsoft.com/office/drawing/2014/main" id="{B46F515E-8A14-D440-BA16-6CF4A8FAD375}"/>
              </a:ext>
            </a:extLst>
          </p:cNvPr>
          <p:cNvSpPr>
            <a:spLocks noGrp="1"/>
          </p:cNvSpPr>
          <p:nvPr>
            <p:ph type="title"/>
          </p:nvPr>
        </p:nvSpPr>
        <p:spPr>
          <a:xfrm>
            <a:off x="838201" y="365125"/>
            <a:ext cx="10117508" cy="1325563"/>
          </a:xfrm>
        </p:spPr>
        <p:txBody>
          <a:bodyPr/>
          <a:lstStyle/>
          <a:p>
            <a:r>
              <a:rPr lang="en-GB"/>
              <a:t>Click to edit Master title style</a:t>
            </a:r>
            <a:endParaRPr lang="fi-FI"/>
          </a:p>
        </p:txBody>
      </p:sp>
      <p:sp>
        <p:nvSpPr>
          <p:cNvPr id="5" name="Footer Placeholder 1">
            <a:extLst>
              <a:ext uri="{FF2B5EF4-FFF2-40B4-BE49-F238E27FC236}">
                <a16:creationId xmlns:a16="http://schemas.microsoft.com/office/drawing/2014/main" id="{2933C501-C972-5940-8DF8-87DACEA56121}"/>
              </a:ext>
            </a:extLst>
          </p:cNvPr>
          <p:cNvSpPr>
            <a:spLocks noGrp="1"/>
          </p:cNvSpPr>
          <p:nvPr>
            <p:ph type="ftr" sz="quarter" idx="3"/>
          </p:nvPr>
        </p:nvSpPr>
        <p:spPr>
          <a:xfrm>
            <a:off x="2726108" y="6356350"/>
            <a:ext cx="5427292"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6" name="Slide Number Placeholder 8">
            <a:extLst>
              <a:ext uri="{FF2B5EF4-FFF2-40B4-BE49-F238E27FC236}">
                <a16:creationId xmlns:a16="http://schemas.microsoft.com/office/drawing/2014/main" id="{34EDB623-A096-B144-90FC-74CCA312CFDD}"/>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pic>
        <p:nvPicPr>
          <p:cNvPr id="7" name="Graphic 6">
            <a:extLst>
              <a:ext uri="{FF2B5EF4-FFF2-40B4-BE49-F238E27FC236}">
                <a16:creationId xmlns:a16="http://schemas.microsoft.com/office/drawing/2014/main" id="{2412F263-8ED4-9547-890D-9985108F9AF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91371" y="360234"/>
            <a:ext cx="524855" cy="667672"/>
          </a:xfrm>
          <a:prstGeom prst="rect">
            <a:avLst/>
          </a:prstGeom>
        </p:spPr>
      </p:pic>
    </p:spTree>
    <p:extLst>
      <p:ext uri="{BB962C8B-B14F-4D97-AF65-F5344CB8AC3E}">
        <p14:creationId xmlns:p14="http://schemas.microsoft.com/office/powerpoint/2010/main" val="16688861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3BD4EBF-F256-874C-8E69-0F4BD8F2B9AC}"/>
              </a:ext>
            </a:extLst>
          </p:cNvPr>
          <p:cNvSpPr>
            <a:spLocks noGrp="1"/>
          </p:cNvSpPr>
          <p:nvPr>
            <p:ph type="pic" sz="quarter" idx="11"/>
          </p:nvPr>
        </p:nvSpPr>
        <p:spPr>
          <a:xfrm>
            <a:off x="0" y="0"/>
            <a:ext cx="12192000" cy="6858000"/>
          </a:xfrm>
        </p:spPr>
        <p:txBody>
          <a:bodyPr/>
          <a:lstStyle/>
          <a:p>
            <a:r>
              <a:rPr lang="en-GB"/>
              <a:t>Click icon to add picture</a:t>
            </a:r>
            <a:endParaRPr lang="fi-FI"/>
          </a:p>
        </p:txBody>
      </p:sp>
    </p:spTree>
    <p:extLst>
      <p:ext uri="{BB962C8B-B14F-4D97-AF65-F5344CB8AC3E}">
        <p14:creationId xmlns:p14="http://schemas.microsoft.com/office/powerpoint/2010/main" val="19488857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slide image with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3BD4EBF-F256-874C-8E69-0F4BD8F2B9AC}"/>
              </a:ext>
            </a:extLst>
          </p:cNvPr>
          <p:cNvSpPr>
            <a:spLocks noGrp="1"/>
          </p:cNvSpPr>
          <p:nvPr>
            <p:ph type="pic" sz="quarter" idx="11"/>
          </p:nvPr>
        </p:nvSpPr>
        <p:spPr>
          <a:xfrm>
            <a:off x="0" y="0"/>
            <a:ext cx="12192000" cy="6858000"/>
          </a:xfrm>
        </p:spPr>
        <p:txBody>
          <a:bodyPr/>
          <a:lstStyle/>
          <a:p>
            <a:r>
              <a:rPr lang="en-GB"/>
              <a:t>Click icon to add picture</a:t>
            </a:r>
            <a:endParaRPr lang="fi-FI"/>
          </a:p>
        </p:txBody>
      </p:sp>
      <p:sp>
        <p:nvSpPr>
          <p:cNvPr id="3" name="Title 3">
            <a:extLst>
              <a:ext uri="{FF2B5EF4-FFF2-40B4-BE49-F238E27FC236}">
                <a16:creationId xmlns:a16="http://schemas.microsoft.com/office/drawing/2014/main" id="{8FDB6130-099B-2641-B113-534C653604F4}"/>
              </a:ext>
            </a:extLst>
          </p:cNvPr>
          <p:cNvSpPr>
            <a:spLocks noGrp="1"/>
          </p:cNvSpPr>
          <p:nvPr>
            <p:ph type="title"/>
          </p:nvPr>
        </p:nvSpPr>
        <p:spPr>
          <a:xfrm>
            <a:off x="838200" y="365125"/>
            <a:ext cx="10091871" cy="1325563"/>
          </a:xfrm>
        </p:spPr>
        <p:txBody>
          <a:bodyPr/>
          <a:lstStyle>
            <a:lvl1pPr>
              <a:defRPr>
                <a:solidFill>
                  <a:srgbClr val="FFFFFF"/>
                </a:solidFill>
                <a:effectLst>
                  <a:outerShdw blurRad="889000" dist="50800" dir="5400000" algn="ctr" rotWithShape="0">
                    <a:schemeClr val="tx1">
                      <a:alpha val="70000"/>
                    </a:schemeClr>
                  </a:outerShdw>
                </a:effectLst>
              </a:defRPr>
            </a:lvl1pPr>
          </a:lstStyle>
          <a:p>
            <a:r>
              <a:rPr lang="en-GB"/>
              <a:t>Click to edit Master title style</a:t>
            </a:r>
            <a:endParaRPr lang="fi-FI"/>
          </a:p>
        </p:txBody>
      </p:sp>
    </p:spTree>
    <p:extLst>
      <p:ext uri="{BB962C8B-B14F-4D97-AF65-F5344CB8AC3E}">
        <p14:creationId xmlns:p14="http://schemas.microsoft.com/office/powerpoint/2010/main" val="8171563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2349F3-6886-F542-9969-72371680609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2" name="Date Placeholder 1">
            <a:extLst>
              <a:ext uri="{FF2B5EF4-FFF2-40B4-BE49-F238E27FC236}">
                <a16:creationId xmlns:a16="http://schemas.microsoft.com/office/drawing/2014/main" id="{2B1333FA-BB63-A140-8E5B-EF17C6C9AE78}"/>
              </a:ext>
            </a:extLst>
          </p:cNvPr>
          <p:cNvSpPr>
            <a:spLocks noGrp="1"/>
          </p:cNvSpPr>
          <p:nvPr>
            <p:ph type="dt" sz="half" idx="10"/>
          </p:nvPr>
        </p:nvSpPr>
        <p:spPr/>
        <p:txBody>
          <a:bodyPr/>
          <a:lstStyle/>
          <a:p>
            <a:fld id="{7CA83AB3-EA71-B643-8DEB-4D9748D4296F}" type="datetime1">
              <a:rPr lang="fi-FI" smtClean="0"/>
              <a:t>22.1.2026</a:t>
            </a:fld>
            <a:endParaRPr lang="fi-FI"/>
          </a:p>
        </p:txBody>
      </p:sp>
      <p:sp>
        <p:nvSpPr>
          <p:cNvPr id="6" name="Title 5">
            <a:extLst>
              <a:ext uri="{FF2B5EF4-FFF2-40B4-BE49-F238E27FC236}">
                <a16:creationId xmlns:a16="http://schemas.microsoft.com/office/drawing/2014/main" id="{EE501282-474B-CC4C-AAB1-AEFEEC200BA6}"/>
              </a:ext>
            </a:extLst>
          </p:cNvPr>
          <p:cNvSpPr>
            <a:spLocks noGrp="1"/>
          </p:cNvSpPr>
          <p:nvPr>
            <p:ph type="title"/>
          </p:nvPr>
        </p:nvSpPr>
        <p:spPr>
          <a:xfrm>
            <a:off x="838200" y="365125"/>
            <a:ext cx="10074779" cy="1325563"/>
          </a:xfrm>
        </p:spPr>
        <p:txBody>
          <a:bodyPr/>
          <a:lstStyle/>
          <a:p>
            <a:r>
              <a:rPr lang="en-GB"/>
              <a:t>Click to edit Master title style</a:t>
            </a:r>
            <a:endParaRPr lang="fi-FI"/>
          </a:p>
        </p:txBody>
      </p:sp>
      <p:sp>
        <p:nvSpPr>
          <p:cNvPr id="5" name="Footer Placeholder 1">
            <a:extLst>
              <a:ext uri="{FF2B5EF4-FFF2-40B4-BE49-F238E27FC236}">
                <a16:creationId xmlns:a16="http://schemas.microsoft.com/office/drawing/2014/main" id="{95A8217F-E150-D04C-9937-53561134597C}"/>
              </a:ext>
            </a:extLst>
          </p:cNvPr>
          <p:cNvSpPr>
            <a:spLocks noGrp="1"/>
          </p:cNvSpPr>
          <p:nvPr>
            <p:ph type="ftr" sz="quarter" idx="3"/>
          </p:nvPr>
        </p:nvSpPr>
        <p:spPr>
          <a:xfrm>
            <a:off x="2726108" y="6356350"/>
            <a:ext cx="5427292"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7" name="Slide Number Placeholder 8">
            <a:extLst>
              <a:ext uri="{FF2B5EF4-FFF2-40B4-BE49-F238E27FC236}">
                <a16:creationId xmlns:a16="http://schemas.microsoft.com/office/drawing/2014/main" id="{ECA92EE8-1EED-C443-88C6-D174A7C7C36A}"/>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pic>
        <p:nvPicPr>
          <p:cNvPr id="4" name="Graphic 6">
            <a:extLst>
              <a:ext uri="{FF2B5EF4-FFF2-40B4-BE49-F238E27FC236}">
                <a16:creationId xmlns:a16="http://schemas.microsoft.com/office/drawing/2014/main" id="{EB61E730-BFAB-C215-E432-22650DE27A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91371" y="360234"/>
            <a:ext cx="524855" cy="667672"/>
          </a:xfrm>
          <a:prstGeom prst="rect">
            <a:avLst/>
          </a:prstGeom>
        </p:spPr>
      </p:pic>
    </p:spTree>
    <p:extLst>
      <p:ext uri="{BB962C8B-B14F-4D97-AF65-F5344CB8AC3E}">
        <p14:creationId xmlns:p14="http://schemas.microsoft.com/office/powerpoint/2010/main" val="3628012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2349F3-6886-F542-9969-723716806098}"/>
              </a:ext>
            </a:extLst>
          </p:cNvPr>
          <p:cNvSpPr>
            <a:spLocks noGrp="1"/>
          </p:cNvSpPr>
          <p:nvPr>
            <p:ph idx="1"/>
          </p:nvPr>
        </p:nvSpPr>
        <p:spPr>
          <a:xfrm>
            <a:off x="838200" y="1825625"/>
            <a:ext cx="5257800" cy="4351338"/>
          </a:xfrm>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D3B2E9EE-7AF0-CD40-85C0-4647BECD3BCE}"/>
              </a:ext>
            </a:extLst>
          </p:cNvPr>
          <p:cNvSpPr>
            <a:spLocks noGrp="1"/>
          </p:cNvSpPr>
          <p:nvPr>
            <p:ph type="dt" sz="half" idx="10"/>
          </p:nvPr>
        </p:nvSpPr>
        <p:spPr/>
        <p:txBody>
          <a:bodyPr/>
          <a:lstStyle/>
          <a:p>
            <a:fld id="{6802F13D-C97E-8141-A9FE-5A635C5F607E}" type="datetime1">
              <a:rPr lang="fi-FI" smtClean="0"/>
              <a:t>22.1.2026</a:t>
            </a:fld>
            <a:endParaRPr lang="fi-FI"/>
          </a:p>
        </p:txBody>
      </p:sp>
      <p:sp>
        <p:nvSpPr>
          <p:cNvPr id="11" name="Title 10">
            <a:extLst>
              <a:ext uri="{FF2B5EF4-FFF2-40B4-BE49-F238E27FC236}">
                <a16:creationId xmlns:a16="http://schemas.microsoft.com/office/drawing/2014/main" id="{B46F515E-8A14-D440-BA16-6CF4A8FAD375}"/>
              </a:ext>
            </a:extLst>
          </p:cNvPr>
          <p:cNvSpPr>
            <a:spLocks noGrp="1"/>
          </p:cNvSpPr>
          <p:nvPr>
            <p:ph type="title"/>
          </p:nvPr>
        </p:nvSpPr>
        <p:spPr>
          <a:xfrm>
            <a:off x="838201" y="365125"/>
            <a:ext cx="10117508" cy="1325563"/>
          </a:xfrm>
        </p:spPr>
        <p:txBody>
          <a:bodyPr/>
          <a:lstStyle/>
          <a:p>
            <a:r>
              <a:rPr lang="fi-FI"/>
              <a:t>Muokkaa ots. perustyyl. napsautt.</a:t>
            </a:r>
          </a:p>
        </p:txBody>
      </p:sp>
      <p:sp>
        <p:nvSpPr>
          <p:cNvPr id="5" name="Footer Placeholder 1">
            <a:extLst>
              <a:ext uri="{FF2B5EF4-FFF2-40B4-BE49-F238E27FC236}">
                <a16:creationId xmlns:a16="http://schemas.microsoft.com/office/drawing/2014/main" id="{2933C501-C972-5940-8DF8-87DACEA56121}"/>
              </a:ext>
            </a:extLst>
          </p:cNvPr>
          <p:cNvSpPr>
            <a:spLocks noGrp="1"/>
          </p:cNvSpPr>
          <p:nvPr>
            <p:ph type="ftr" sz="quarter" idx="3"/>
          </p:nvPr>
        </p:nvSpPr>
        <p:spPr>
          <a:xfrm>
            <a:off x="2726108" y="6356350"/>
            <a:ext cx="5427292"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6" name="Slide Number Placeholder 8">
            <a:extLst>
              <a:ext uri="{FF2B5EF4-FFF2-40B4-BE49-F238E27FC236}">
                <a16:creationId xmlns:a16="http://schemas.microsoft.com/office/drawing/2014/main" id="{34EDB623-A096-B144-90FC-74CCA312CFDD}"/>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pic>
        <p:nvPicPr>
          <p:cNvPr id="8" name="Graphic 6">
            <a:extLst>
              <a:ext uri="{FF2B5EF4-FFF2-40B4-BE49-F238E27FC236}">
                <a16:creationId xmlns:a16="http://schemas.microsoft.com/office/drawing/2014/main" id="{2C6A5238-F4EE-8F53-8DD1-0843107215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48700" y="360234"/>
            <a:ext cx="524855" cy="667672"/>
          </a:xfrm>
          <a:prstGeom prst="rect">
            <a:avLst/>
          </a:prstGeom>
        </p:spPr>
      </p:pic>
    </p:spTree>
    <p:extLst>
      <p:ext uri="{BB962C8B-B14F-4D97-AF65-F5344CB8AC3E}">
        <p14:creationId xmlns:p14="http://schemas.microsoft.com/office/powerpoint/2010/main" val="17063729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6E1A61-EA5E-DA4D-B00E-EC8875F309B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Date Placeholder 4">
            <a:extLst>
              <a:ext uri="{FF2B5EF4-FFF2-40B4-BE49-F238E27FC236}">
                <a16:creationId xmlns:a16="http://schemas.microsoft.com/office/drawing/2014/main" id="{63EC9222-EBDA-FF4A-B4A9-8CCE37448242}"/>
              </a:ext>
            </a:extLst>
          </p:cNvPr>
          <p:cNvSpPr>
            <a:spLocks noGrp="1"/>
          </p:cNvSpPr>
          <p:nvPr>
            <p:ph type="dt" sz="half" idx="10"/>
          </p:nvPr>
        </p:nvSpPr>
        <p:spPr/>
        <p:txBody>
          <a:bodyPr/>
          <a:lstStyle/>
          <a:p>
            <a:fld id="{7486DD76-9CCC-054F-978E-D5077005BB2C}" type="datetime1">
              <a:rPr lang="fi-FI" smtClean="0"/>
              <a:t>22.1.2026</a:t>
            </a:fld>
            <a:endParaRPr lang="fi-FI"/>
          </a:p>
        </p:txBody>
      </p:sp>
      <p:sp>
        <p:nvSpPr>
          <p:cNvPr id="9" name="Picture Placeholder 8">
            <a:extLst>
              <a:ext uri="{FF2B5EF4-FFF2-40B4-BE49-F238E27FC236}">
                <a16:creationId xmlns:a16="http://schemas.microsoft.com/office/drawing/2014/main" id="{CFED5F80-893E-0541-953E-114976E8ED9B}"/>
              </a:ext>
            </a:extLst>
          </p:cNvPr>
          <p:cNvSpPr>
            <a:spLocks noGrp="1"/>
          </p:cNvSpPr>
          <p:nvPr>
            <p:ph type="pic" sz="quarter" idx="11"/>
          </p:nvPr>
        </p:nvSpPr>
        <p:spPr>
          <a:xfrm>
            <a:off x="6172200" y="1825625"/>
            <a:ext cx="5181600" cy="4351338"/>
          </a:xfrm>
        </p:spPr>
        <p:txBody>
          <a:bodyPr/>
          <a:lstStyle/>
          <a:p>
            <a:r>
              <a:rPr lang="en-GB"/>
              <a:t>Click icon to add picture</a:t>
            </a:r>
            <a:endParaRPr lang="fi-FI"/>
          </a:p>
        </p:txBody>
      </p:sp>
      <p:sp>
        <p:nvSpPr>
          <p:cNvPr id="4" name="Title 3">
            <a:extLst>
              <a:ext uri="{FF2B5EF4-FFF2-40B4-BE49-F238E27FC236}">
                <a16:creationId xmlns:a16="http://schemas.microsoft.com/office/drawing/2014/main" id="{B09E600B-2BDF-3E4E-AB3B-2E7647633CFE}"/>
              </a:ext>
            </a:extLst>
          </p:cNvPr>
          <p:cNvSpPr>
            <a:spLocks noGrp="1"/>
          </p:cNvSpPr>
          <p:nvPr>
            <p:ph type="title"/>
          </p:nvPr>
        </p:nvSpPr>
        <p:spPr>
          <a:xfrm>
            <a:off x="838200" y="365125"/>
            <a:ext cx="10117508" cy="1325563"/>
          </a:xfrm>
        </p:spPr>
        <p:txBody>
          <a:bodyPr/>
          <a:lstStyle/>
          <a:p>
            <a:r>
              <a:rPr lang="en-GB"/>
              <a:t>Click to edit Master title style</a:t>
            </a:r>
            <a:endParaRPr lang="fi-FI"/>
          </a:p>
        </p:txBody>
      </p:sp>
      <p:sp>
        <p:nvSpPr>
          <p:cNvPr id="6" name="Footer Placeholder 1">
            <a:extLst>
              <a:ext uri="{FF2B5EF4-FFF2-40B4-BE49-F238E27FC236}">
                <a16:creationId xmlns:a16="http://schemas.microsoft.com/office/drawing/2014/main" id="{19D7365B-D768-634D-8BE4-2FC214A7B79A}"/>
              </a:ext>
            </a:extLst>
          </p:cNvPr>
          <p:cNvSpPr>
            <a:spLocks noGrp="1"/>
          </p:cNvSpPr>
          <p:nvPr>
            <p:ph type="ftr" sz="quarter" idx="3"/>
          </p:nvPr>
        </p:nvSpPr>
        <p:spPr>
          <a:xfrm>
            <a:off x="2726108" y="6356350"/>
            <a:ext cx="5427292"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7" name="Slide Number Placeholder 8">
            <a:extLst>
              <a:ext uri="{FF2B5EF4-FFF2-40B4-BE49-F238E27FC236}">
                <a16:creationId xmlns:a16="http://schemas.microsoft.com/office/drawing/2014/main" id="{64A55D65-E3C7-DC4C-B49D-F7365EF65814}"/>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pic>
        <p:nvPicPr>
          <p:cNvPr id="2" name="Graphic 6">
            <a:extLst>
              <a:ext uri="{FF2B5EF4-FFF2-40B4-BE49-F238E27FC236}">
                <a16:creationId xmlns:a16="http://schemas.microsoft.com/office/drawing/2014/main" id="{173A3757-82B9-3802-B29E-68E4BA1FF9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91371" y="360234"/>
            <a:ext cx="524855" cy="667672"/>
          </a:xfrm>
          <a:prstGeom prst="rect">
            <a:avLst/>
          </a:prstGeom>
        </p:spPr>
      </p:pic>
    </p:spTree>
    <p:extLst>
      <p:ext uri="{BB962C8B-B14F-4D97-AF65-F5344CB8AC3E}">
        <p14:creationId xmlns:p14="http://schemas.microsoft.com/office/powerpoint/2010/main" val="11759298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A 2">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352C9C5-09A7-BD8D-A630-B56A58A382C9}"/>
              </a:ext>
            </a:extLst>
          </p:cNvPr>
          <p:cNvSpPr>
            <a:spLocks noGrp="1"/>
          </p:cNvSpPr>
          <p:nvPr>
            <p:ph sz="half" idx="1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Content Placeholder 2">
            <a:extLst>
              <a:ext uri="{FF2B5EF4-FFF2-40B4-BE49-F238E27FC236}">
                <a16:creationId xmlns:a16="http://schemas.microsoft.com/office/drawing/2014/main" id="{B26E1A61-EA5E-DA4D-B00E-EC8875F309B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Date Placeholder 4">
            <a:extLst>
              <a:ext uri="{FF2B5EF4-FFF2-40B4-BE49-F238E27FC236}">
                <a16:creationId xmlns:a16="http://schemas.microsoft.com/office/drawing/2014/main" id="{63EC9222-EBDA-FF4A-B4A9-8CCE37448242}"/>
              </a:ext>
            </a:extLst>
          </p:cNvPr>
          <p:cNvSpPr>
            <a:spLocks noGrp="1"/>
          </p:cNvSpPr>
          <p:nvPr>
            <p:ph type="dt" sz="half" idx="10"/>
          </p:nvPr>
        </p:nvSpPr>
        <p:spPr/>
        <p:txBody>
          <a:bodyPr/>
          <a:lstStyle/>
          <a:p>
            <a:fld id="{7486DD76-9CCC-054F-978E-D5077005BB2C}" type="datetime1">
              <a:rPr lang="fi-FI" smtClean="0"/>
              <a:t>22.1.2026</a:t>
            </a:fld>
            <a:endParaRPr lang="fi-FI"/>
          </a:p>
        </p:txBody>
      </p:sp>
      <p:sp>
        <p:nvSpPr>
          <p:cNvPr id="4" name="Title 3">
            <a:extLst>
              <a:ext uri="{FF2B5EF4-FFF2-40B4-BE49-F238E27FC236}">
                <a16:creationId xmlns:a16="http://schemas.microsoft.com/office/drawing/2014/main" id="{B09E600B-2BDF-3E4E-AB3B-2E7647633CFE}"/>
              </a:ext>
            </a:extLst>
          </p:cNvPr>
          <p:cNvSpPr>
            <a:spLocks noGrp="1"/>
          </p:cNvSpPr>
          <p:nvPr>
            <p:ph type="title"/>
          </p:nvPr>
        </p:nvSpPr>
        <p:spPr>
          <a:xfrm>
            <a:off x="838200" y="365125"/>
            <a:ext cx="10117508" cy="1325563"/>
          </a:xfrm>
        </p:spPr>
        <p:txBody>
          <a:bodyPr/>
          <a:lstStyle/>
          <a:p>
            <a:r>
              <a:rPr lang="en-GB"/>
              <a:t>Click to edit Master title style</a:t>
            </a:r>
            <a:endParaRPr lang="fi-FI"/>
          </a:p>
        </p:txBody>
      </p:sp>
      <p:sp>
        <p:nvSpPr>
          <p:cNvPr id="6" name="Footer Placeholder 1">
            <a:extLst>
              <a:ext uri="{FF2B5EF4-FFF2-40B4-BE49-F238E27FC236}">
                <a16:creationId xmlns:a16="http://schemas.microsoft.com/office/drawing/2014/main" id="{19D7365B-D768-634D-8BE4-2FC214A7B79A}"/>
              </a:ext>
            </a:extLst>
          </p:cNvPr>
          <p:cNvSpPr>
            <a:spLocks noGrp="1"/>
          </p:cNvSpPr>
          <p:nvPr>
            <p:ph type="ftr" sz="quarter" idx="3"/>
          </p:nvPr>
        </p:nvSpPr>
        <p:spPr>
          <a:xfrm>
            <a:off x="2726108" y="6356350"/>
            <a:ext cx="5427292"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7" name="Slide Number Placeholder 8">
            <a:extLst>
              <a:ext uri="{FF2B5EF4-FFF2-40B4-BE49-F238E27FC236}">
                <a16:creationId xmlns:a16="http://schemas.microsoft.com/office/drawing/2014/main" id="{64A55D65-E3C7-DC4C-B49D-F7365EF65814}"/>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pic>
        <p:nvPicPr>
          <p:cNvPr id="9" name="Graphic 6">
            <a:extLst>
              <a:ext uri="{FF2B5EF4-FFF2-40B4-BE49-F238E27FC236}">
                <a16:creationId xmlns:a16="http://schemas.microsoft.com/office/drawing/2014/main" id="{4BBD43A0-30D8-30CB-1D5A-961473FAF5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91371" y="360234"/>
            <a:ext cx="524855" cy="667672"/>
          </a:xfrm>
          <a:prstGeom prst="rect">
            <a:avLst/>
          </a:prstGeom>
        </p:spPr>
      </p:pic>
    </p:spTree>
    <p:extLst>
      <p:ext uri="{BB962C8B-B14F-4D97-AF65-F5344CB8AC3E}">
        <p14:creationId xmlns:p14="http://schemas.microsoft.com/office/powerpoint/2010/main" val="6146057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B">
    <p:bg>
      <p:bgPr>
        <a:solidFill>
          <a:schemeClr val="accent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2349F3-6886-F542-9969-723716806098}"/>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CFA167E5-70BA-D045-BE00-94F338847F63}"/>
              </a:ext>
            </a:extLst>
          </p:cNvPr>
          <p:cNvSpPr>
            <a:spLocks noGrp="1"/>
          </p:cNvSpPr>
          <p:nvPr>
            <p:ph type="dt" sz="half" idx="10"/>
          </p:nvPr>
        </p:nvSpPr>
        <p:spPr/>
        <p:txBody>
          <a:bodyPr/>
          <a:lstStyle>
            <a:lvl1pPr>
              <a:defRPr>
                <a:solidFill>
                  <a:schemeClr val="accent2">
                    <a:lumMod val="40000"/>
                    <a:lumOff val="60000"/>
                  </a:schemeClr>
                </a:solidFill>
              </a:defRPr>
            </a:lvl1pPr>
          </a:lstStyle>
          <a:p>
            <a:fld id="{359206BD-B0E2-A340-9E58-15AF8DE39939}" type="datetime1">
              <a:rPr lang="fi-FI" smtClean="0"/>
              <a:pPr/>
              <a:t>22.1.2026</a:t>
            </a:fld>
            <a:endParaRPr lang="fi-FI"/>
          </a:p>
        </p:txBody>
      </p:sp>
      <p:sp>
        <p:nvSpPr>
          <p:cNvPr id="2" name="Title 1">
            <a:extLst>
              <a:ext uri="{FF2B5EF4-FFF2-40B4-BE49-F238E27FC236}">
                <a16:creationId xmlns:a16="http://schemas.microsoft.com/office/drawing/2014/main" id="{2D12D56F-4563-654C-BA93-8F3D2EEB7B58}"/>
              </a:ext>
            </a:extLst>
          </p:cNvPr>
          <p:cNvSpPr>
            <a:spLocks noGrp="1"/>
          </p:cNvSpPr>
          <p:nvPr>
            <p:ph type="title"/>
          </p:nvPr>
        </p:nvSpPr>
        <p:spPr>
          <a:xfrm>
            <a:off x="838200" y="365125"/>
            <a:ext cx="10074779" cy="1325563"/>
          </a:xfrm>
        </p:spPr>
        <p:txBody>
          <a:bodyPr/>
          <a:lstStyle>
            <a:lvl1pPr>
              <a:defRPr>
                <a:solidFill>
                  <a:schemeClr val="bg1"/>
                </a:solidFill>
              </a:defRPr>
            </a:lvl1pPr>
          </a:lstStyle>
          <a:p>
            <a:r>
              <a:rPr lang="en-GB"/>
              <a:t>Click to edit Master title style</a:t>
            </a:r>
            <a:endParaRPr lang="fi-FI"/>
          </a:p>
        </p:txBody>
      </p:sp>
      <p:sp>
        <p:nvSpPr>
          <p:cNvPr id="5" name="Footer Placeholder 1">
            <a:extLst>
              <a:ext uri="{FF2B5EF4-FFF2-40B4-BE49-F238E27FC236}">
                <a16:creationId xmlns:a16="http://schemas.microsoft.com/office/drawing/2014/main" id="{EA050767-61B8-5242-BDDB-EF2226DEDEE2}"/>
              </a:ext>
            </a:extLst>
          </p:cNvPr>
          <p:cNvSpPr>
            <a:spLocks noGrp="1"/>
          </p:cNvSpPr>
          <p:nvPr>
            <p:ph type="ftr" sz="quarter" idx="3"/>
          </p:nvPr>
        </p:nvSpPr>
        <p:spPr>
          <a:xfrm>
            <a:off x="2726108" y="6356350"/>
            <a:ext cx="5427292" cy="365125"/>
          </a:xfrm>
          <a:prstGeom prst="rect">
            <a:avLst/>
          </a:prstGeom>
        </p:spPr>
        <p:txBody>
          <a:bodyPr vert="horz" lIns="91440" tIns="45720" rIns="91440" bIns="45720" rtlCol="0" anchor="ctr"/>
          <a:lstStyle>
            <a:lvl1pPr algn="ctr">
              <a:defRPr sz="1000">
                <a:solidFill>
                  <a:schemeClr val="accent2">
                    <a:lumMod val="40000"/>
                    <a:lumOff val="60000"/>
                  </a:schemeClr>
                </a:solidFill>
              </a:defRPr>
            </a:lvl1pPr>
          </a:lstStyle>
          <a:p>
            <a:endParaRPr lang="en-FI"/>
          </a:p>
        </p:txBody>
      </p:sp>
      <p:sp>
        <p:nvSpPr>
          <p:cNvPr id="6" name="Slide Number Placeholder 8">
            <a:extLst>
              <a:ext uri="{FF2B5EF4-FFF2-40B4-BE49-F238E27FC236}">
                <a16:creationId xmlns:a16="http://schemas.microsoft.com/office/drawing/2014/main" id="{B1C1C4BA-03A0-EE4E-9C80-79C5043BEFA9}"/>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accent2">
                    <a:lumMod val="40000"/>
                    <a:lumOff val="60000"/>
                  </a:schemeClr>
                </a:solidFill>
              </a:defRPr>
            </a:lvl1pPr>
          </a:lstStyle>
          <a:p>
            <a:fld id="{A1510FE8-D753-C647-A925-D4EB5DB9B7DB}" type="slidenum">
              <a:rPr lang="en-FI" smtClean="0"/>
              <a:pPr/>
              <a:t>‹#›</a:t>
            </a:fld>
            <a:endParaRPr lang="en-FI"/>
          </a:p>
        </p:txBody>
      </p:sp>
      <p:pic>
        <p:nvPicPr>
          <p:cNvPr id="7" name="Graphic 6">
            <a:extLst>
              <a:ext uri="{FF2B5EF4-FFF2-40B4-BE49-F238E27FC236}">
                <a16:creationId xmlns:a16="http://schemas.microsoft.com/office/drawing/2014/main" id="{D0CE164F-682B-A04E-909C-18348AB145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44158" y="365125"/>
            <a:ext cx="524855" cy="667672"/>
          </a:xfrm>
          <a:prstGeom prst="rect">
            <a:avLst/>
          </a:prstGeom>
        </p:spPr>
      </p:pic>
    </p:spTree>
    <p:extLst>
      <p:ext uri="{BB962C8B-B14F-4D97-AF65-F5344CB8AC3E}">
        <p14:creationId xmlns:p14="http://schemas.microsoft.com/office/powerpoint/2010/main" val="30646046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B">
    <p:bg>
      <p:bgPr>
        <a:solidFill>
          <a:schemeClr val="accent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6E1A61-EA5E-DA4D-B00E-EC8875F309BE}"/>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Date Placeholder 4">
            <a:extLst>
              <a:ext uri="{FF2B5EF4-FFF2-40B4-BE49-F238E27FC236}">
                <a16:creationId xmlns:a16="http://schemas.microsoft.com/office/drawing/2014/main" id="{63EC9222-EBDA-FF4A-B4A9-8CCE37448242}"/>
              </a:ext>
            </a:extLst>
          </p:cNvPr>
          <p:cNvSpPr>
            <a:spLocks noGrp="1"/>
          </p:cNvSpPr>
          <p:nvPr>
            <p:ph type="dt" sz="half" idx="10"/>
          </p:nvPr>
        </p:nvSpPr>
        <p:spPr/>
        <p:txBody>
          <a:bodyPr/>
          <a:lstStyle>
            <a:lvl1pPr>
              <a:defRPr>
                <a:solidFill>
                  <a:schemeClr val="accent2">
                    <a:lumMod val="40000"/>
                    <a:lumOff val="60000"/>
                  </a:schemeClr>
                </a:solidFill>
              </a:defRPr>
            </a:lvl1pPr>
          </a:lstStyle>
          <a:p>
            <a:fld id="{8C1F4225-EEFD-1D41-9134-2C484EF5B098}" type="datetime1">
              <a:rPr lang="fi-FI" smtClean="0"/>
              <a:pPr/>
              <a:t>22.1.2026</a:t>
            </a:fld>
            <a:endParaRPr lang="fi-FI"/>
          </a:p>
        </p:txBody>
      </p:sp>
      <p:sp>
        <p:nvSpPr>
          <p:cNvPr id="9" name="Picture Placeholder 8">
            <a:extLst>
              <a:ext uri="{FF2B5EF4-FFF2-40B4-BE49-F238E27FC236}">
                <a16:creationId xmlns:a16="http://schemas.microsoft.com/office/drawing/2014/main" id="{CFED5F80-893E-0541-953E-114976E8ED9B}"/>
              </a:ext>
            </a:extLst>
          </p:cNvPr>
          <p:cNvSpPr>
            <a:spLocks noGrp="1"/>
          </p:cNvSpPr>
          <p:nvPr>
            <p:ph type="pic" sz="quarter" idx="11"/>
          </p:nvPr>
        </p:nvSpPr>
        <p:spPr>
          <a:xfrm>
            <a:off x="6172200" y="1825625"/>
            <a:ext cx="5181600" cy="4351338"/>
          </a:xfrm>
        </p:spPr>
        <p:txBody>
          <a:bodyPr/>
          <a:lstStyle>
            <a:lvl1pPr>
              <a:defRPr>
                <a:solidFill>
                  <a:schemeClr val="bg1"/>
                </a:solidFill>
              </a:defRPr>
            </a:lvl1pPr>
          </a:lstStyle>
          <a:p>
            <a:r>
              <a:rPr lang="en-GB"/>
              <a:t>Click icon to add picture</a:t>
            </a:r>
            <a:endParaRPr lang="fi-FI"/>
          </a:p>
        </p:txBody>
      </p:sp>
      <p:sp>
        <p:nvSpPr>
          <p:cNvPr id="4" name="Title 3">
            <a:extLst>
              <a:ext uri="{FF2B5EF4-FFF2-40B4-BE49-F238E27FC236}">
                <a16:creationId xmlns:a16="http://schemas.microsoft.com/office/drawing/2014/main" id="{B09E600B-2BDF-3E4E-AB3B-2E7647633CFE}"/>
              </a:ext>
            </a:extLst>
          </p:cNvPr>
          <p:cNvSpPr>
            <a:spLocks noGrp="1"/>
          </p:cNvSpPr>
          <p:nvPr>
            <p:ph type="title"/>
          </p:nvPr>
        </p:nvSpPr>
        <p:spPr>
          <a:xfrm>
            <a:off x="838200" y="365125"/>
            <a:ext cx="10117508" cy="1325563"/>
          </a:xfrm>
        </p:spPr>
        <p:txBody>
          <a:bodyPr/>
          <a:lstStyle>
            <a:lvl1pPr>
              <a:defRPr>
                <a:solidFill>
                  <a:schemeClr val="bg1"/>
                </a:solidFill>
              </a:defRPr>
            </a:lvl1pPr>
          </a:lstStyle>
          <a:p>
            <a:r>
              <a:rPr lang="en-GB"/>
              <a:t>Click to edit Master title style</a:t>
            </a:r>
            <a:endParaRPr lang="fi-FI"/>
          </a:p>
        </p:txBody>
      </p:sp>
      <p:sp>
        <p:nvSpPr>
          <p:cNvPr id="6" name="Footer Placeholder 1">
            <a:extLst>
              <a:ext uri="{FF2B5EF4-FFF2-40B4-BE49-F238E27FC236}">
                <a16:creationId xmlns:a16="http://schemas.microsoft.com/office/drawing/2014/main" id="{19D7365B-D768-634D-8BE4-2FC214A7B79A}"/>
              </a:ext>
            </a:extLst>
          </p:cNvPr>
          <p:cNvSpPr>
            <a:spLocks noGrp="1"/>
          </p:cNvSpPr>
          <p:nvPr>
            <p:ph type="ftr" sz="quarter" idx="3"/>
          </p:nvPr>
        </p:nvSpPr>
        <p:spPr>
          <a:xfrm>
            <a:off x="2726108" y="6356350"/>
            <a:ext cx="5427292" cy="365125"/>
          </a:xfrm>
          <a:prstGeom prst="rect">
            <a:avLst/>
          </a:prstGeom>
        </p:spPr>
        <p:txBody>
          <a:bodyPr vert="horz" lIns="91440" tIns="45720" rIns="91440" bIns="45720" rtlCol="0" anchor="ctr"/>
          <a:lstStyle>
            <a:lvl1pPr algn="ctr">
              <a:defRPr sz="1000">
                <a:solidFill>
                  <a:schemeClr val="accent2">
                    <a:lumMod val="40000"/>
                    <a:lumOff val="60000"/>
                  </a:schemeClr>
                </a:solidFill>
              </a:defRPr>
            </a:lvl1pPr>
          </a:lstStyle>
          <a:p>
            <a:endParaRPr lang="en-FI"/>
          </a:p>
        </p:txBody>
      </p:sp>
      <p:sp>
        <p:nvSpPr>
          <p:cNvPr id="7" name="Slide Number Placeholder 8">
            <a:extLst>
              <a:ext uri="{FF2B5EF4-FFF2-40B4-BE49-F238E27FC236}">
                <a16:creationId xmlns:a16="http://schemas.microsoft.com/office/drawing/2014/main" id="{64A55D65-E3C7-DC4C-B49D-F7365EF65814}"/>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accent2">
                    <a:lumMod val="40000"/>
                    <a:lumOff val="60000"/>
                  </a:schemeClr>
                </a:solidFill>
              </a:defRPr>
            </a:lvl1pPr>
          </a:lstStyle>
          <a:p>
            <a:fld id="{A1510FE8-D753-C647-A925-D4EB5DB9B7DB}" type="slidenum">
              <a:rPr lang="en-FI" smtClean="0"/>
              <a:pPr/>
              <a:t>‹#›</a:t>
            </a:fld>
            <a:endParaRPr lang="en-FI"/>
          </a:p>
        </p:txBody>
      </p:sp>
      <p:pic>
        <p:nvPicPr>
          <p:cNvPr id="2" name="Graphic 6">
            <a:extLst>
              <a:ext uri="{FF2B5EF4-FFF2-40B4-BE49-F238E27FC236}">
                <a16:creationId xmlns:a16="http://schemas.microsoft.com/office/drawing/2014/main" id="{DEEFA8DC-69E0-D691-87BC-A95667FDC4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44158" y="365125"/>
            <a:ext cx="524855" cy="667672"/>
          </a:xfrm>
          <a:prstGeom prst="rect">
            <a:avLst/>
          </a:prstGeom>
        </p:spPr>
      </p:pic>
    </p:spTree>
    <p:extLst>
      <p:ext uri="{BB962C8B-B14F-4D97-AF65-F5344CB8AC3E}">
        <p14:creationId xmlns:p14="http://schemas.microsoft.com/office/powerpoint/2010/main" val="39875699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B 2">
    <p:bg>
      <p:bgPr>
        <a:solidFill>
          <a:schemeClr val="accent2"/>
        </a:solid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0B99327-248A-361C-C965-EA747F12EAA6}"/>
              </a:ext>
            </a:extLst>
          </p:cNvPr>
          <p:cNvSpPr>
            <a:spLocks noGrp="1"/>
          </p:cNvSpPr>
          <p:nvPr>
            <p:ph sz="half" idx="1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3" name="Content Placeholder 2">
            <a:extLst>
              <a:ext uri="{FF2B5EF4-FFF2-40B4-BE49-F238E27FC236}">
                <a16:creationId xmlns:a16="http://schemas.microsoft.com/office/drawing/2014/main" id="{B26E1A61-EA5E-DA4D-B00E-EC8875F309BE}"/>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Date Placeholder 4">
            <a:extLst>
              <a:ext uri="{FF2B5EF4-FFF2-40B4-BE49-F238E27FC236}">
                <a16:creationId xmlns:a16="http://schemas.microsoft.com/office/drawing/2014/main" id="{63EC9222-EBDA-FF4A-B4A9-8CCE37448242}"/>
              </a:ext>
            </a:extLst>
          </p:cNvPr>
          <p:cNvSpPr>
            <a:spLocks noGrp="1"/>
          </p:cNvSpPr>
          <p:nvPr>
            <p:ph type="dt" sz="half" idx="10"/>
          </p:nvPr>
        </p:nvSpPr>
        <p:spPr/>
        <p:txBody>
          <a:bodyPr/>
          <a:lstStyle>
            <a:lvl1pPr>
              <a:defRPr>
                <a:solidFill>
                  <a:schemeClr val="accent2">
                    <a:lumMod val="40000"/>
                    <a:lumOff val="60000"/>
                  </a:schemeClr>
                </a:solidFill>
              </a:defRPr>
            </a:lvl1pPr>
          </a:lstStyle>
          <a:p>
            <a:fld id="{8C1F4225-EEFD-1D41-9134-2C484EF5B098}" type="datetime1">
              <a:rPr lang="fi-FI" smtClean="0"/>
              <a:pPr/>
              <a:t>22.1.2026</a:t>
            </a:fld>
            <a:endParaRPr lang="fi-FI"/>
          </a:p>
        </p:txBody>
      </p:sp>
      <p:sp>
        <p:nvSpPr>
          <p:cNvPr id="4" name="Title 3">
            <a:extLst>
              <a:ext uri="{FF2B5EF4-FFF2-40B4-BE49-F238E27FC236}">
                <a16:creationId xmlns:a16="http://schemas.microsoft.com/office/drawing/2014/main" id="{B09E600B-2BDF-3E4E-AB3B-2E7647633CFE}"/>
              </a:ext>
            </a:extLst>
          </p:cNvPr>
          <p:cNvSpPr>
            <a:spLocks noGrp="1"/>
          </p:cNvSpPr>
          <p:nvPr>
            <p:ph type="title"/>
          </p:nvPr>
        </p:nvSpPr>
        <p:spPr>
          <a:xfrm>
            <a:off x="838200" y="365125"/>
            <a:ext cx="10117508" cy="1325563"/>
          </a:xfrm>
        </p:spPr>
        <p:txBody>
          <a:bodyPr/>
          <a:lstStyle>
            <a:lvl1pPr>
              <a:defRPr>
                <a:solidFill>
                  <a:schemeClr val="bg1"/>
                </a:solidFill>
              </a:defRPr>
            </a:lvl1pPr>
          </a:lstStyle>
          <a:p>
            <a:r>
              <a:rPr lang="en-GB"/>
              <a:t>Click to edit Master title style</a:t>
            </a:r>
            <a:endParaRPr lang="fi-FI"/>
          </a:p>
        </p:txBody>
      </p:sp>
      <p:sp>
        <p:nvSpPr>
          <p:cNvPr id="6" name="Footer Placeholder 1">
            <a:extLst>
              <a:ext uri="{FF2B5EF4-FFF2-40B4-BE49-F238E27FC236}">
                <a16:creationId xmlns:a16="http://schemas.microsoft.com/office/drawing/2014/main" id="{19D7365B-D768-634D-8BE4-2FC214A7B79A}"/>
              </a:ext>
            </a:extLst>
          </p:cNvPr>
          <p:cNvSpPr>
            <a:spLocks noGrp="1"/>
          </p:cNvSpPr>
          <p:nvPr>
            <p:ph type="ftr" sz="quarter" idx="3"/>
          </p:nvPr>
        </p:nvSpPr>
        <p:spPr>
          <a:xfrm>
            <a:off x="2726108" y="6356350"/>
            <a:ext cx="5427292" cy="365125"/>
          </a:xfrm>
          <a:prstGeom prst="rect">
            <a:avLst/>
          </a:prstGeom>
        </p:spPr>
        <p:txBody>
          <a:bodyPr vert="horz" lIns="91440" tIns="45720" rIns="91440" bIns="45720" rtlCol="0" anchor="ctr"/>
          <a:lstStyle>
            <a:lvl1pPr algn="ctr">
              <a:defRPr sz="1000">
                <a:solidFill>
                  <a:schemeClr val="accent2">
                    <a:lumMod val="40000"/>
                    <a:lumOff val="60000"/>
                  </a:schemeClr>
                </a:solidFill>
              </a:defRPr>
            </a:lvl1pPr>
          </a:lstStyle>
          <a:p>
            <a:endParaRPr lang="en-FI"/>
          </a:p>
        </p:txBody>
      </p:sp>
      <p:sp>
        <p:nvSpPr>
          <p:cNvPr id="7" name="Slide Number Placeholder 8">
            <a:extLst>
              <a:ext uri="{FF2B5EF4-FFF2-40B4-BE49-F238E27FC236}">
                <a16:creationId xmlns:a16="http://schemas.microsoft.com/office/drawing/2014/main" id="{64A55D65-E3C7-DC4C-B49D-F7365EF65814}"/>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accent2">
                    <a:lumMod val="40000"/>
                    <a:lumOff val="60000"/>
                  </a:schemeClr>
                </a:solidFill>
              </a:defRPr>
            </a:lvl1pPr>
          </a:lstStyle>
          <a:p>
            <a:fld id="{A1510FE8-D753-C647-A925-D4EB5DB9B7DB}" type="slidenum">
              <a:rPr lang="en-FI" smtClean="0"/>
              <a:pPr/>
              <a:t>‹#›</a:t>
            </a:fld>
            <a:endParaRPr lang="en-FI"/>
          </a:p>
        </p:txBody>
      </p:sp>
      <p:pic>
        <p:nvPicPr>
          <p:cNvPr id="9" name="Graphic 6">
            <a:extLst>
              <a:ext uri="{FF2B5EF4-FFF2-40B4-BE49-F238E27FC236}">
                <a16:creationId xmlns:a16="http://schemas.microsoft.com/office/drawing/2014/main" id="{6905E17B-87C3-2EBC-0BD3-E882F634F3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44158" y="365125"/>
            <a:ext cx="524855" cy="667672"/>
          </a:xfrm>
          <a:prstGeom prst="rect">
            <a:avLst/>
          </a:prstGeom>
        </p:spPr>
      </p:pic>
    </p:spTree>
    <p:extLst>
      <p:ext uri="{BB962C8B-B14F-4D97-AF65-F5344CB8AC3E}">
        <p14:creationId xmlns:p14="http://schemas.microsoft.com/office/powerpoint/2010/main" val="22859216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8E4588D-02B6-7B48-80C5-7290C084341A}"/>
              </a:ext>
            </a:extLst>
          </p:cNvPr>
          <p:cNvSpPr>
            <a:spLocks noGrp="1"/>
          </p:cNvSpPr>
          <p:nvPr>
            <p:ph type="dt" sz="half" idx="10"/>
          </p:nvPr>
        </p:nvSpPr>
        <p:spPr/>
        <p:txBody>
          <a:bodyPr/>
          <a:lstStyle/>
          <a:p>
            <a:fld id="{6BB11E50-2071-4647-B2A4-6E16D0D78C0D}" type="datetime1">
              <a:rPr lang="fi-FI" smtClean="0"/>
              <a:t>22.1.2026</a:t>
            </a:fld>
            <a:endParaRPr lang="fi-FI"/>
          </a:p>
        </p:txBody>
      </p:sp>
      <p:sp>
        <p:nvSpPr>
          <p:cNvPr id="4" name="Title 3">
            <a:extLst>
              <a:ext uri="{FF2B5EF4-FFF2-40B4-BE49-F238E27FC236}">
                <a16:creationId xmlns:a16="http://schemas.microsoft.com/office/drawing/2014/main" id="{990D1BEB-5C05-2040-99D3-AC167E20F51B}"/>
              </a:ext>
            </a:extLst>
          </p:cNvPr>
          <p:cNvSpPr>
            <a:spLocks noGrp="1"/>
          </p:cNvSpPr>
          <p:nvPr>
            <p:ph type="title"/>
          </p:nvPr>
        </p:nvSpPr>
        <p:spPr>
          <a:xfrm>
            <a:off x="838200" y="365125"/>
            <a:ext cx="10083325" cy="1325563"/>
          </a:xfrm>
        </p:spPr>
        <p:txBody>
          <a:bodyPr/>
          <a:lstStyle/>
          <a:p>
            <a:r>
              <a:rPr lang="en-GB"/>
              <a:t>Click to edit Master title style</a:t>
            </a:r>
            <a:endParaRPr lang="fi-FI"/>
          </a:p>
        </p:txBody>
      </p:sp>
      <p:sp>
        <p:nvSpPr>
          <p:cNvPr id="5" name="Footer Placeholder 1">
            <a:extLst>
              <a:ext uri="{FF2B5EF4-FFF2-40B4-BE49-F238E27FC236}">
                <a16:creationId xmlns:a16="http://schemas.microsoft.com/office/drawing/2014/main" id="{8DE69C5E-82EF-A648-A11F-D9E1E9EFECBD}"/>
              </a:ext>
            </a:extLst>
          </p:cNvPr>
          <p:cNvSpPr>
            <a:spLocks noGrp="1"/>
          </p:cNvSpPr>
          <p:nvPr>
            <p:ph type="ftr" sz="quarter" idx="3"/>
          </p:nvPr>
        </p:nvSpPr>
        <p:spPr>
          <a:xfrm>
            <a:off x="2726108" y="6356350"/>
            <a:ext cx="5427292"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6" name="Slide Number Placeholder 8">
            <a:extLst>
              <a:ext uri="{FF2B5EF4-FFF2-40B4-BE49-F238E27FC236}">
                <a16:creationId xmlns:a16="http://schemas.microsoft.com/office/drawing/2014/main" id="{C41B89B9-4C34-5945-8DD2-025C2ACDCD3C}"/>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pic>
        <p:nvPicPr>
          <p:cNvPr id="2" name="Graphic 6">
            <a:extLst>
              <a:ext uri="{FF2B5EF4-FFF2-40B4-BE49-F238E27FC236}">
                <a16:creationId xmlns:a16="http://schemas.microsoft.com/office/drawing/2014/main" id="{10D7CD2C-26CB-24B2-5E0F-92A41DB7C3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91371" y="360234"/>
            <a:ext cx="524855" cy="667672"/>
          </a:xfrm>
          <a:prstGeom prst="rect">
            <a:avLst/>
          </a:prstGeom>
        </p:spPr>
      </p:pic>
    </p:spTree>
    <p:extLst>
      <p:ext uri="{BB962C8B-B14F-4D97-AF65-F5344CB8AC3E}">
        <p14:creationId xmlns:p14="http://schemas.microsoft.com/office/powerpoint/2010/main" val="16306316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B">
    <p:bg>
      <p:bgPr>
        <a:solidFill>
          <a:schemeClr val="accent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AD22D8-A0C9-B24E-B617-4A9AFE99C2A0}"/>
              </a:ext>
            </a:extLst>
          </p:cNvPr>
          <p:cNvSpPr>
            <a:spLocks noGrp="1"/>
          </p:cNvSpPr>
          <p:nvPr>
            <p:ph type="title"/>
          </p:nvPr>
        </p:nvSpPr>
        <p:spPr>
          <a:xfrm>
            <a:off x="838200" y="365125"/>
            <a:ext cx="10091871" cy="1325563"/>
          </a:xfrm>
        </p:spPr>
        <p:txBody>
          <a:bodyPr/>
          <a:lstStyle>
            <a:lvl1pPr>
              <a:defRPr>
                <a:solidFill>
                  <a:schemeClr val="bg1"/>
                </a:solidFill>
              </a:defRPr>
            </a:lvl1pPr>
          </a:lstStyle>
          <a:p>
            <a:r>
              <a:rPr lang="en-GB"/>
              <a:t>Click to edit Master title style</a:t>
            </a:r>
            <a:endParaRPr lang="fi-FI"/>
          </a:p>
        </p:txBody>
      </p:sp>
      <p:sp>
        <p:nvSpPr>
          <p:cNvPr id="5" name="Footer Placeholder 1">
            <a:extLst>
              <a:ext uri="{FF2B5EF4-FFF2-40B4-BE49-F238E27FC236}">
                <a16:creationId xmlns:a16="http://schemas.microsoft.com/office/drawing/2014/main" id="{29408B3C-CD3D-A345-95D5-50EF223B22E3}"/>
              </a:ext>
            </a:extLst>
          </p:cNvPr>
          <p:cNvSpPr>
            <a:spLocks noGrp="1"/>
          </p:cNvSpPr>
          <p:nvPr>
            <p:ph type="ftr" sz="quarter" idx="3"/>
          </p:nvPr>
        </p:nvSpPr>
        <p:spPr>
          <a:xfrm>
            <a:off x="2726108" y="6356350"/>
            <a:ext cx="5427292" cy="365125"/>
          </a:xfrm>
          <a:prstGeom prst="rect">
            <a:avLst/>
          </a:prstGeom>
        </p:spPr>
        <p:txBody>
          <a:bodyPr vert="horz" lIns="91440" tIns="45720" rIns="91440" bIns="45720" rtlCol="0" anchor="ctr"/>
          <a:lstStyle>
            <a:lvl1pPr algn="ctr">
              <a:defRPr sz="1000">
                <a:solidFill>
                  <a:schemeClr val="accent2">
                    <a:lumMod val="40000"/>
                    <a:lumOff val="60000"/>
                  </a:schemeClr>
                </a:solidFill>
              </a:defRPr>
            </a:lvl1pPr>
          </a:lstStyle>
          <a:p>
            <a:endParaRPr lang="en-FI"/>
          </a:p>
        </p:txBody>
      </p:sp>
      <p:sp>
        <p:nvSpPr>
          <p:cNvPr id="7" name="Slide Number Placeholder 8">
            <a:extLst>
              <a:ext uri="{FF2B5EF4-FFF2-40B4-BE49-F238E27FC236}">
                <a16:creationId xmlns:a16="http://schemas.microsoft.com/office/drawing/2014/main" id="{61B66448-190C-E74D-852D-DB4BEC127967}"/>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accent2">
                    <a:lumMod val="40000"/>
                    <a:lumOff val="60000"/>
                  </a:schemeClr>
                </a:solidFill>
              </a:defRPr>
            </a:lvl1pPr>
          </a:lstStyle>
          <a:p>
            <a:fld id="{A1510FE8-D753-C647-A925-D4EB5DB9B7DB}" type="slidenum">
              <a:rPr lang="en-FI" smtClean="0"/>
              <a:pPr/>
              <a:t>‹#›</a:t>
            </a:fld>
            <a:endParaRPr lang="en-FI"/>
          </a:p>
        </p:txBody>
      </p:sp>
      <p:sp>
        <p:nvSpPr>
          <p:cNvPr id="8" name="Date Placeholder 3">
            <a:extLst>
              <a:ext uri="{FF2B5EF4-FFF2-40B4-BE49-F238E27FC236}">
                <a16:creationId xmlns:a16="http://schemas.microsoft.com/office/drawing/2014/main" id="{DFE41889-F0C6-E244-B481-92FA2D7E6E73}"/>
              </a:ext>
            </a:extLst>
          </p:cNvPr>
          <p:cNvSpPr>
            <a:spLocks noGrp="1"/>
          </p:cNvSpPr>
          <p:nvPr>
            <p:ph type="dt" sz="half" idx="10"/>
          </p:nvPr>
        </p:nvSpPr>
        <p:spPr>
          <a:xfrm>
            <a:off x="247924" y="6347804"/>
            <a:ext cx="1503964" cy="365125"/>
          </a:xfrm>
        </p:spPr>
        <p:txBody>
          <a:bodyPr/>
          <a:lstStyle>
            <a:lvl1pPr>
              <a:defRPr>
                <a:solidFill>
                  <a:schemeClr val="accent2">
                    <a:lumMod val="40000"/>
                    <a:lumOff val="60000"/>
                  </a:schemeClr>
                </a:solidFill>
              </a:defRPr>
            </a:lvl1pPr>
          </a:lstStyle>
          <a:p>
            <a:fld id="{C8875BAD-9283-B94B-BF88-63730F8E3459}" type="datetime1">
              <a:rPr lang="fi-FI" smtClean="0"/>
              <a:pPr/>
              <a:t>22.1.2026</a:t>
            </a:fld>
            <a:endParaRPr lang="fi-FI"/>
          </a:p>
        </p:txBody>
      </p:sp>
      <p:pic>
        <p:nvPicPr>
          <p:cNvPr id="2" name="Graphic 6">
            <a:extLst>
              <a:ext uri="{FF2B5EF4-FFF2-40B4-BE49-F238E27FC236}">
                <a16:creationId xmlns:a16="http://schemas.microsoft.com/office/drawing/2014/main" id="{1C2C0F91-7564-E998-FFE3-9634C8E6AB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44158" y="365125"/>
            <a:ext cx="524855" cy="667672"/>
          </a:xfrm>
          <a:prstGeom prst="rect">
            <a:avLst/>
          </a:prstGeom>
        </p:spPr>
      </p:pic>
    </p:spTree>
    <p:extLst>
      <p:ext uri="{BB962C8B-B14F-4D97-AF65-F5344CB8AC3E}">
        <p14:creationId xmlns:p14="http://schemas.microsoft.com/office/powerpoint/2010/main" val="1050806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3BD4EBF-F256-874C-8E69-0F4BD8F2B9AC}"/>
              </a:ext>
            </a:extLst>
          </p:cNvPr>
          <p:cNvSpPr>
            <a:spLocks noGrp="1"/>
          </p:cNvSpPr>
          <p:nvPr>
            <p:ph type="pic" sz="quarter" idx="11"/>
          </p:nvPr>
        </p:nvSpPr>
        <p:spPr>
          <a:xfrm>
            <a:off x="0" y="0"/>
            <a:ext cx="12192000" cy="6858000"/>
          </a:xfrm>
        </p:spPr>
        <p:txBody>
          <a:bodyPr/>
          <a:lstStyle/>
          <a:p>
            <a:r>
              <a:rPr lang="fi-FI"/>
              <a:t>Lisää kuva napsauttamalla kuvaketta</a:t>
            </a:r>
          </a:p>
        </p:txBody>
      </p:sp>
    </p:spTree>
    <p:extLst>
      <p:ext uri="{BB962C8B-B14F-4D97-AF65-F5344CB8AC3E}">
        <p14:creationId xmlns:p14="http://schemas.microsoft.com/office/powerpoint/2010/main" val="2289496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slide image with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3BD4EBF-F256-874C-8E69-0F4BD8F2B9AC}"/>
              </a:ext>
            </a:extLst>
          </p:cNvPr>
          <p:cNvSpPr>
            <a:spLocks noGrp="1"/>
          </p:cNvSpPr>
          <p:nvPr>
            <p:ph type="pic" sz="quarter" idx="11"/>
          </p:nvPr>
        </p:nvSpPr>
        <p:spPr>
          <a:xfrm>
            <a:off x="0" y="0"/>
            <a:ext cx="12192000" cy="6858000"/>
          </a:xfrm>
        </p:spPr>
        <p:txBody>
          <a:bodyPr/>
          <a:lstStyle/>
          <a:p>
            <a:r>
              <a:rPr lang="fi-FI"/>
              <a:t>Lisää kuva napsauttamalla kuvaketta</a:t>
            </a:r>
          </a:p>
        </p:txBody>
      </p:sp>
      <p:sp>
        <p:nvSpPr>
          <p:cNvPr id="3" name="Title 3">
            <a:extLst>
              <a:ext uri="{FF2B5EF4-FFF2-40B4-BE49-F238E27FC236}">
                <a16:creationId xmlns:a16="http://schemas.microsoft.com/office/drawing/2014/main" id="{8FDB6130-099B-2641-B113-534C653604F4}"/>
              </a:ext>
            </a:extLst>
          </p:cNvPr>
          <p:cNvSpPr>
            <a:spLocks noGrp="1"/>
          </p:cNvSpPr>
          <p:nvPr>
            <p:ph type="title"/>
          </p:nvPr>
        </p:nvSpPr>
        <p:spPr>
          <a:xfrm>
            <a:off x="838200" y="365125"/>
            <a:ext cx="10091871" cy="1325563"/>
          </a:xfrm>
        </p:spPr>
        <p:txBody>
          <a:bodyPr/>
          <a:lstStyle>
            <a:lvl1pPr>
              <a:defRPr>
                <a:solidFill>
                  <a:srgbClr val="FFFFFF"/>
                </a:solidFill>
                <a:effectLst>
                  <a:outerShdw blurRad="889000" dist="50800" dir="5400000" algn="ctr" rotWithShape="0">
                    <a:schemeClr val="tx1">
                      <a:alpha val="70000"/>
                    </a:schemeClr>
                  </a:outerShdw>
                </a:effectLst>
              </a:defRPr>
            </a:lvl1pPr>
          </a:lstStyle>
          <a:p>
            <a:r>
              <a:rPr lang="fi-FI"/>
              <a:t>Muokkaa ots. perustyyl. napsautt.</a:t>
            </a:r>
          </a:p>
        </p:txBody>
      </p:sp>
    </p:spTree>
    <p:extLst>
      <p:ext uri="{BB962C8B-B14F-4D97-AF65-F5344CB8AC3E}">
        <p14:creationId xmlns:p14="http://schemas.microsoft.com/office/powerpoint/2010/main" val="2363652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2349F3-6886-F542-9969-723716806098}"/>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 name="Date Placeholder 1">
            <a:extLst>
              <a:ext uri="{FF2B5EF4-FFF2-40B4-BE49-F238E27FC236}">
                <a16:creationId xmlns:a16="http://schemas.microsoft.com/office/drawing/2014/main" id="{2B1333FA-BB63-A140-8E5B-EF17C6C9AE78}"/>
              </a:ext>
            </a:extLst>
          </p:cNvPr>
          <p:cNvSpPr>
            <a:spLocks noGrp="1"/>
          </p:cNvSpPr>
          <p:nvPr>
            <p:ph type="dt" sz="half" idx="10"/>
          </p:nvPr>
        </p:nvSpPr>
        <p:spPr/>
        <p:txBody>
          <a:bodyPr/>
          <a:lstStyle/>
          <a:p>
            <a:fld id="{7CA83AB3-EA71-B643-8DEB-4D9748D4296F}" type="datetime1">
              <a:rPr lang="fi-FI" smtClean="0"/>
              <a:t>22.1.2026</a:t>
            </a:fld>
            <a:endParaRPr lang="fi-FI"/>
          </a:p>
        </p:txBody>
      </p:sp>
      <p:sp>
        <p:nvSpPr>
          <p:cNvPr id="6" name="Title 5">
            <a:extLst>
              <a:ext uri="{FF2B5EF4-FFF2-40B4-BE49-F238E27FC236}">
                <a16:creationId xmlns:a16="http://schemas.microsoft.com/office/drawing/2014/main" id="{EE501282-474B-CC4C-AAB1-AEFEEC200BA6}"/>
              </a:ext>
            </a:extLst>
          </p:cNvPr>
          <p:cNvSpPr>
            <a:spLocks noGrp="1"/>
          </p:cNvSpPr>
          <p:nvPr>
            <p:ph type="title"/>
          </p:nvPr>
        </p:nvSpPr>
        <p:spPr>
          <a:xfrm>
            <a:off x="838200" y="365125"/>
            <a:ext cx="10074779" cy="1325563"/>
          </a:xfrm>
        </p:spPr>
        <p:txBody>
          <a:bodyPr/>
          <a:lstStyle/>
          <a:p>
            <a:r>
              <a:rPr lang="fi-FI"/>
              <a:t>Muokkaa ots. perustyyl. napsautt.</a:t>
            </a:r>
          </a:p>
        </p:txBody>
      </p:sp>
      <p:sp>
        <p:nvSpPr>
          <p:cNvPr id="5" name="Footer Placeholder 1">
            <a:extLst>
              <a:ext uri="{FF2B5EF4-FFF2-40B4-BE49-F238E27FC236}">
                <a16:creationId xmlns:a16="http://schemas.microsoft.com/office/drawing/2014/main" id="{95A8217F-E150-D04C-9937-53561134597C}"/>
              </a:ext>
            </a:extLst>
          </p:cNvPr>
          <p:cNvSpPr>
            <a:spLocks noGrp="1"/>
          </p:cNvSpPr>
          <p:nvPr>
            <p:ph type="ftr" sz="quarter" idx="3"/>
          </p:nvPr>
        </p:nvSpPr>
        <p:spPr>
          <a:xfrm>
            <a:off x="2726108" y="6356350"/>
            <a:ext cx="5427292"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7" name="Slide Number Placeholder 8">
            <a:extLst>
              <a:ext uri="{FF2B5EF4-FFF2-40B4-BE49-F238E27FC236}">
                <a16:creationId xmlns:a16="http://schemas.microsoft.com/office/drawing/2014/main" id="{ECA92EE8-1EED-C443-88C6-D174A7C7C36A}"/>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pic>
        <p:nvPicPr>
          <p:cNvPr id="4" name="Graphic 6">
            <a:extLst>
              <a:ext uri="{FF2B5EF4-FFF2-40B4-BE49-F238E27FC236}">
                <a16:creationId xmlns:a16="http://schemas.microsoft.com/office/drawing/2014/main" id="{E66996F9-1DCE-2B87-F491-556A14C635A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48700" y="360234"/>
            <a:ext cx="524855" cy="667672"/>
          </a:xfrm>
          <a:prstGeom prst="rect">
            <a:avLst/>
          </a:prstGeom>
        </p:spPr>
      </p:pic>
    </p:spTree>
    <p:extLst>
      <p:ext uri="{BB962C8B-B14F-4D97-AF65-F5344CB8AC3E}">
        <p14:creationId xmlns:p14="http://schemas.microsoft.com/office/powerpoint/2010/main" val="2937940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6E1A61-EA5E-DA4D-B00E-EC8875F309BE}"/>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Date Placeholder 4">
            <a:extLst>
              <a:ext uri="{FF2B5EF4-FFF2-40B4-BE49-F238E27FC236}">
                <a16:creationId xmlns:a16="http://schemas.microsoft.com/office/drawing/2014/main" id="{63EC9222-EBDA-FF4A-B4A9-8CCE37448242}"/>
              </a:ext>
            </a:extLst>
          </p:cNvPr>
          <p:cNvSpPr>
            <a:spLocks noGrp="1"/>
          </p:cNvSpPr>
          <p:nvPr>
            <p:ph type="dt" sz="half" idx="10"/>
          </p:nvPr>
        </p:nvSpPr>
        <p:spPr/>
        <p:txBody>
          <a:bodyPr/>
          <a:lstStyle/>
          <a:p>
            <a:fld id="{7486DD76-9CCC-054F-978E-D5077005BB2C}" type="datetime1">
              <a:rPr lang="fi-FI" smtClean="0"/>
              <a:t>22.1.2026</a:t>
            </a:fld>
            <a:endParaRPr lang="fi-FI"/>
          </a:p>
        </p:txBody>
      </p:sp>
      <p:sp>
        <p:nvSpPr>
          <p:cNvPr id="9" name="Picture Placeholder 8">
            <a:extLst>
              <a:ext uri="{FF2B5EF4-FFF2-40B4-BE49-F238E27FC236}">
                <a16:creationId xmlns:a16="http://schemas.microsoft.com/office/drawing/2014/main" id="{CFED5F80-893E-0541-953E-114976E8ED9B}"/>
              </a:ext>
            </a:extLst>
          </p:cNvPr>
          <p:cNvSpPr>
            <a:spLocks noGrp="1"/>
          </p:cNvSpPr>
          <p:nvPr>
            <p:ph type="pic" sz="quarter" idx="11"/>
          </p:nvPr>
        </p:nvSpPr>
        <p:spPr>
          <a:xfrm>
            <a:off x="6172200" y="1825625"/>
            <a:ext cx="5181600" cy="4351338"/>
          </a:xfrm>
        </p:spPr>
        <p:txBody>
          <a:bodyPr/>
          <a:lstStyle/>
          <a:p>
            <a:r>
              <a:rPr lang="fi-FI"/>
              <a:t>Lisää kuva napsauttamalla kuvaketta</a:t>
            </a:r>
          </a:p>
        </p:txBody>
      </p:sp>
      <p:sp>
        <p:nvSpPr>
          <p:cNvPr id="4" name="Title 3">
            <a:extLst>
              <a:ext uri="{FF2B5EF4-FFF2-40B4-BE49-F238E27FC236}">
                <a16:creationId xmlns:a16="http://schemas.microsoft.com/office/drawing/2014/main" id="{B09E600B-2BDF-3E4E-AB3B-2E7647633CFE}"/>
              </a:ext>
            </a:extLst>
          </p:cNvPr>
          <p:cNvSpPr>
            <a:spLocks noGrp="1"/>
          </p:cNvSpPr>
          <p:nvPr>
            <p:ph type="title"/>
          </p:nvPr>
        </p:nvSpPr>
        <p:spPr>
          <a:xfrm>
            <a:off x="838200" y="365125"/>
            <a:ext cx="10117508" cy="1325563"/>
          </a:xfrm>
        </p:spPr>
        <p:txBody>
          <a:bodyPr/>
          <a:lstStyle/>
          <a:p>
            <a:r>
              <a:rPr lang="fi-FI"/>
              <a:t>Muokkaa ots. perustyyl. napsautt.</a:t>
            </a:r>
          </a:p>
        </p:txBody>
      </p:sp>
      <p:sp>
        <p:nvSpPr>
          <p:cNvPr id="6" name="Footer Placeholder 1">
            <a:extLst>
              <a:ext uri="{FF2B5EF4-FFF2-40B4-BE49-F238E27FC236}">
                <a16:creationId xmlns:a16="http://schemas.microsoft.com/office/drawing/2014/main" id="{19D7365B-D768-634D-8BE4-2FC214A7B79A}"/>
              </a:ext>
            </a:extLst>
          </p:cNvPr>
          <p:cNvSpPr>
            <a:spLocks noGrp="1"/>
          </p:cNvSpPr>
          <p:nvPr>
            <p:ph type="ftr" sz="quarter" idx="3"/>
          </p:nvPr>
        </p:nvSpPr>
        <p:spPr>
          <a:xfrm>
            <a:off x="2726108" y="6356350"/>
            <a:ext cx="5427292"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7" name="Slide Number Placeholder 8">
            <a:extLst>
              <a:ext uri="{FF2B5EF4-FFF2-40B4-BE49-F238E27FC236}">
                <a16:creationId xmlns:a16="http://schemas.microsoft.com/office/drawing/2014/main" id="{64A55D65-E3C7-DC4C-B49D-F7365EF65814}"/>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pic>
        <p:nvPicPr>
          <p:cNvPr id="2" name="Graphic 6">
            <a:extLst>
              <a:ext uri="{FF2B5EF4-FFF2-40B4-BE49-F238E27FC236}">
                <a16:creationId xmlns:a16="http://schemas.microsoft.com/office/drawing/2014/main" id="{5E7C49B8-B056-4CD8-DA7B-972E9DBFD6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48700" y="360234"/>
            <a:ext cx="524855" cy="667672"/>
          </a:xfrm>
          <a:prstGeom prst="rect">
            <a:avLst/>
          </a:prstGeom>
        </p:spPr>
      </p:pic>
    </p:spTree>
    <p:extLst>
      <p:ext uri="{BB962C8B-B14F-4D97-AF65-F5344CB8AC3E}">
        <p14:creationId xmlns:p14="http://schemas.microsoft.com/office/powerpoint/2010/main" val="1734468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theme" Target="../theme/theme4.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theme" Target="../theme/theme5.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1ED389-B006-4C40-BA9B-5D00F903CE4D}"/>
              </a:ext>
            </a:extLst>
          </p:cNvPr>
          <p:cNvSpPr>
            <a:spLocks noGrp="1"/>
          </p:cNvSpPr>
          <p:nvPr>
            <p:ph type="body" idx="1"/>
          </p:nvPr>
        </p:nvSpPr>
        <p:spPr>
          <a:xfrm>
            <a:off x="838200" y="1825625"/>
            <a:ext cx="10515600" cy="4351338"/>
          </a:xfrm>
          <a:prstGeom prst="rect">
            <a:avLst/>
          </a:prstGeom>
        </p:spPr>
        <p:txBody>
          <a:bodyPr vert="horz" lIns="72000" tIns="36000" rIns="72000" bIns="3600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5DE93D36-32ED-A14F-BC50-D08E209401BF}"/>
              </a:ext>
            </a:extLst>
          </p:cNvPr>
          <p:cNvSpPr>
            <a:spLocks noGrp="1"/>
          </p:cNvSpPr>
          <p:nvPr>
            <p:ph type="dt" sz="half" idx="2"/>
          </p:nvPr>
        </p:nvSpPr>
        <p:spPr>
          <a:xfrm>
            <a:off x="247924" y="6356350"/>
            <a:ext cx="1375161" cy="365125"/>
          </a:xfrm>
          <a:prstGeom prst="rect">
            <a:avLst/>
          </a:prstGeom>
        </p:spPr>
        <p:txBody>
          <a:bodyPr vert="horz" lIns="91440" tIns="45720" rIns="91440" bIns="45720" rtlCol="0" anchor="ctr"/>
          <a:lstStyle>
            <a:lvl1pPr algn="l">
              <a:defRPr sz="1000" b="0" i="0">
                <a:solidFill>
                  <a:schemeClr val="bg2">
                    <a:lumMod val="50000"/>
                  </a:schemeClr>
                </a:solidFill>
                <a:latin typeface="+mn-lt"/>
                <a:cs typeface="Poppins" pitchFamily="2" charset="77"/>
              </a:defRPr>
            </a:lvl1pPr>
          </a:lstStyle>
          <a:p>
            <a:fld id="{854DE770-0CAA-EC4D-9E2B-33A618EA4BE3}" type="datetime1">
              <a:rPr lang="fi-FI" smtClean="0"/>
              <a:t>22.1.2026</a:t>
            </a:fld>
            <a:endParaRPr lang="fi-FI"/>
          </a:p>
        </p:txBody>
      </p:sp>
      <p:sp>
        <p:nvSpPr>
          <p:cNvPr id="5" name="Title Placeholder 4">
            <a:extLst>
              <a:ext uri="{FF2B5EF4-FFF2-40B4-BE49-F238E27FC236}">
                <a16:creationId xmlns:a16="http://schemas.microsoft.com/office/drawing/2014/main" id="{A0259BBC-8171-7144-BB58-B4566BA9C970}"/>
              </a:ext>
            </a:extLst>
          </p:cNvPr>
          <p:cNvSpPr>
            <a:spLocks noGrp="1"/>
          </p:cNvSpPr>
          <p:nvPr>
            <p:ph type="title"/>
          </p:nvPr>
        </p:nvSpPr>
        <p:spPr>
          <a:xfrm>
            <a:off x="838200" y="365125"/>
            <a:ext cx="10515600" cy="1325563"/>
          </a:xfrm>
          <a:prstGeom prst="rect">
            <a:avLst/>
          </a:prstGeom>
        </p:spPr>
        <p:txBody>
          <a:bodyPr vert="horz" lIns="72000" tIns="36000" rIns="72000" bIns="36000" rtlCol="0" anchor="ctr">
            <a:normAutofit/>
          </a:bodyPr>
          <a:lstStyle/>
          <a:p>
            <a:r>
              <a:rPr lang="fi-FI"/>
              <a:t>Muokkaa ots. perustyyl. napsautt.</a:t>
            </a:r>
          </a:p>
        </p:txBody>
      </p:sp>
      <p:sp>
        <p:nvSpPr>
          <p:cNvPr id="2" name="Footer Placeholder 1">
            <a:extLst>
              <a:ext uri="{FF2B5EF4-FFF2-40B4-BE49-F238E27FC236}">
                <a16:creationId xmlns:a16="http://schemas.microsoft.com/office/drawing/2014/main" id="{74319BA5-F4DD-DB41-9A8B-E6717C0B3199}"/>
              </a:ext>
            </a:extLst>
          </p:cNvPr>
          <p:cNvSpPr>
            <a:spLocks noGrp="1"/>
          </p:cNvSpPr>
          <p:nvPr>
            <p:ph type="ftr" sz="quarter" idx="3"/>
          </p:nvPr>
        </p:nvSpPr>
        <p:spPr>
          <a:xfrm>
            <a:off x="2726108" y="6356350"/>
            <a:ext cx="5427292"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6" name="Footer Placeholder 1">
            <a:extLst>
              <a:ext uri="{FF2B5EF4-FFF2-40B4-BE49-F238E27FC236}">
                <a16:creationId xmlns:a16="http://schemas.microsoft.com/office/drawing/2014/main" id="{1882D9ED-C5D1-A148-9698-6D894D51408E}"/>
              </a:ext>
            </a:extLst>
          </p:cNvPr>
          <p:cNvSpPr txBox="1">
            <a:spLocks/>
          </p:cNvSpPr>
          <p:nvPr userDrawn="1"/>
        </p:nvSpPr>
        <p:spPr>
          <a:xfrm>
            <a:off x="9398000" y="6356350"/>
            <a:ext cx="1955800" cy="365125"/>
          </a:xfrm>
          <a:prstGeom prst="rect">
            <a:avLst/>
          </a:prstGeom>
        </p:spPr>
        <p:txBody>
          <a:bodyPr vert="horz" lIns="91440" tIns="45720" rIns="91440" bIns="45720" rtlCol="0" anchor="ctr"/>
          <a:lstStyle>
            <a:defPPr>
              <a:defRPr lang="en-FI"/>
            </a:defPPr>
            <a:lvl1pPr marL="0" algn="ct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FI"/>
          </a:p>
        </p:txBody>
      </p:sp>
      <p:sp>
        <p:nvSpPr>
          <p:cNvPr id="9" name="Slide Number Placeholder 8">
            <a:extLst>
              <a:ext uri="{FF2B5EF4-FFF2-40B4-BE49-F238E27FC236}">
                <a16:creationId xmlns:a16="http://schemas.microsoft.com/office/drawing/2014/main" id="{F5204789-1DCB-0C42-9693-576AA0FAF59A}"/>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spTree>
    <p:extLst>
      <p:ext uri="{BB962C8B-B14F-4D97-AF65-F5344CB8AC3E}">
        <p14:creationId xmlns:p14="http://schemas.microsoft.com/office/powerpoint/2010/main" val="2503456521"/>
      </p:ext>
    </p:extLst>
  </p:cSld>
  <p:clrMap bg1="lt1" tx1="dk1" bg2="lt2" tx2="dk2" accent1="accent1" accent2="accent2" accent3="accent3" accent4="accent4" accent5="accent5" accent6="accent6" hlink="hlink" folHlink="folHlink"/>
  <p:sldLayoutIdLst>
    <p:sldLayoutId id="2147483813" r:id="rId1"/>
    <p:sldLayoutId id="2147483811" r:id="rId2"/>
  </p:sldLayoutIdLst>
  <p:hf hdr="0"/>
  <p:txStyles>
    <p:titleStyle>
      <a:lvl1pPr algn="l" defTabSz="914400" rtl="0" eaLnBrk="1" latinLnBrk="0" hangingPunct="1">
        <a:lnSpc>
          <a:spcPct val="90000"/>
        </a:lnSpc>
        <a:spcBef>
          <a:spcPct val="0"/>
        </a:spcBef>
        <a:buNone/>
        <a:defRPr sz="3600" b="1" i="0" kern="1200">
          <a:solidFill>
            <a:schemeClr val="tx1"/>
          </a:solidFill>
          <a:latin typeface="+mj-lt"/>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1ED389-B006-4C40-BA9B-5D00F903CE4D}"/>
              </a:ext>
            </a:extLst>
          </p:cNvPr>
          <p:cNvSpPr>
            <a:spLocks noGrp="1"/>
          </p:cNvSpPr>
          <p:nvPr>
            <p:ph type="body" idx="1"/>
          </p:nvPr>
        </p:nvSpPr>
        <p:spPr>
          <a:xfrm>
            <a:off x="838200" y="1825625"/>
            <a:ext cx="10515600" cy="4351338"/>
          </a:xfrm>
          <a:prstGeom prst="rect">
            <a:avLst/>
          </a:prstGeom>
        </p:spPr>
        <p:txBody>
          <a:bodyPr vert="horz" lIns="72000" tIns="36000" rIns="72000" bIns="3600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5DE93D36-32ED-A14F-BC50-D08E209401BF}"/>
              </a:ext>
            </a:extLst>
          </p:cNvPr>
          <p:cNvSpPr>
            <a:spLocks noGrp="1"/>
          </p:cNvSpPr>
          <p:nvPr>
            <p:ph type="dt" sz="half" idx="2"/>
          </p:nvPr>
        </p:nvSpPr>
        <p:spPr>
          <a:xfrm>
            <a:off x="247924" y="6356350"/>
            <a:ext cx="1375161" cy="365125"/>
          </a:xfrm>
          <a:prstGeom prst="rect">
            <a:avLst/>
          </a:prstGeom>
        </p:spPr>
        <p:txBody>
          <a:bodyPr vert="horz" lIns="91440" tIns="45720" rIns="91440" bIns="45720" rtlCol="0" anchor="ctr"/>
          <a:lstStyle>
            <a:lvl1pPr algn="l">
              <a:defRPr sz="1000" b="0" i="0">
                <a:solidFill>
                  <a:schemeClr val="bg2">
                    <a:lumMod val="50000"/>
                  </a:schemeClr>
                </a:solidFill>
                <a:latin typeface="+mn-lt"/>
                <a:cs typeface="Poppins" pitchFamily="2" charset="77"/>
              </a:defRPr>
            </a:lvl1pPr>
          </a:lstStyle>
          <a:p>
            <a:fld id="{854DE770-0CAA-EC4D-9E2B-33A618EA4BE3}" type="datetime1">
              <a:rPr lang="fi-FI" smtClean="0"/>
              <a:t>22.1.2026</a:t>
            </a:fld>
            <a:endParaRPr lang="fi-FI"/>
          </a:p>
        </p:txBody>
      </p:sp>
      <p:sp>
        <p:nvSpPr>
          <p:cNvPr id="5" name="Title Placeholder 4">
            <a:extLst>
              <a:ext uri="{FF2B5EF4-FFF2-40B4-BE49-F238E27FC236}">
                <a16:creationId xmlns:a16="http://schemas.microsoft.com/office/drawing/2014/main" id="{A0259BBC-8171-7144-BB58-B4566BA9C970}"/>
              </a:ext>
            </a:extLst>
          </p:cNvPr>
          <p:cNvSpPr>
            <a:spLocks noGrp="1"/>
          </p:cNvSpPr>
          <p:nvPr>
            <p:ph type="title"/>
          </p:nvPr>
        </p:nvSpPr>
        <p:spPr>
          <a:xfrm>
            <a:off x="838200" y="365125"/>
            <a:ext cx="10515600" cy="1325563"/>
          </a:xfrm>
          <a:prstGeom prst="rect">
            <a:avLst/>
          </a:prstGeom>
        </p:spPr>
        <p:txBody>
          <a:bodyPr vert="horz" lIns="72000" tIns="36000" rIns="72000" bIns="36000" rtlCol="0" anchor="ctr">
            <a:normAutofit/>
          </a:bodyPr>
          <a:lstStyle/>
          <a:p>
            <a:r>
              <a:rPr lang="fi-FI"/>
              <a:t>Muokkaa ots. perustyyl. napsautt.</a:t>
            </a:r>
          </a:p>
        </p:txBody>
      </p:sp>
      <p:sp>
        <p:nvSpPr>
          <p:cNvPr id="2" name="Footer Placeholder 1">
            <a:extLst>
              <a:ext uri="{FF2B5EF4-FFF2-40B4-BE49-F238E27FC236}">
                <a16:creationId xmlns:a16="http://schemas.microsoft.com/office/drawing/2014/main" id="{74319BA5-F4DD-DB41-9A8B-E6717C0B3199}"/>
              </a:ext>
            </a:extLst>
          </p:cNvPr>
          <p:cNvSpPr>
            <a:spLocks noGrp="1"/>
          </p:cNvSpPr>
          <p:nvPr>
            <p:ph type="ftr" sz="quarter" idx="3"/>
          </p:nvPr>
        </p:nvSpPr>
        <p:spPr>
          <a:xfrm>
            <a:off x="2726108" y="6356350"/>
            <a:ext cx="5427292"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6" name="Footer Placeholder 1">
            <a:extLst>
              <a:ext uri="{FF2B5EF4-FFF2-40B4-BE49-F238E27FC236}">
                <a16:creationId xmlns:a16="http://schemas.microsoft.com/office/drawing/2014/main" id="{1882D9ED-C5D1-A148-9698-6D894D51408E}"/>
              </a:ext>
            </a:extLst>
          </p:cNvPr>
          <p:cNvSpPr txBox="1">
            <a:spLocks/>
          </p:cNvSpPr>
          <p:nvPr userDrawn="1"/>
        </p:nvSpPr>
        <p:spPr>
          <a:xfrm>
            <a:off x="9398000" y="6356350"/>
            <a:ext cx="1955800" cy="365125"/>
          </a:xfrm>
          <a:prstGeom prst="rect">
            <a:avLst/>
          </a:prstGeom>
        </p:spPr>
        <p:txBody>
          <a:bodyPr vert="horz" lIns="91440" tIns="45720" rIns="91440" bIns="45720" rtlCol="0" anchor="ctr"/>
          <a:lstStyle>
            <a:defPPr>
              <a:defRPr lang="en-FI"/>
            </a:defPPr>
            <a:lvl1pPr marL="0" algn="ct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FI"/>
          </a:p>
        </p:txBody>
      </p:sp>
      <p:sp>
        <p:nvSpPr>
          <p:cNvPr id="9" name="Slide Number Placeholder 8">
            <a:extLst>
              <a:ext uri="{FF2B5EF4-FFF2-40B4-BE49-F238E27FC236}">
                <a16:creationId xmlns:a16="http://schemas.microsoft.com/office/drawing/2014/main" id="{F5204789-1DCB-0C42-9693-576AA0FAF59A}"/>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spTree>
    <p:extLst>
      <p:ext uri="{BB962C8B-B14F-4D97-AF65-F5344CB8AC3E}">
        <p14:creationId xmlns:p14="http://schemas.microsoft.com/office/powerpoint/2010/main" val="2923211834"/>
      </p:ext>
    </p:extLst>
  </p:cSld>
  <p:clrMap bg1="lt1" tx1="dk1" bg2="lt2" tx2="dk2" accent1="accent1" accent2="accent2" accent3="accent3" accent4="accent4" accent5="accent5" accent6="accent6" hlink="hlink" folHlink="folHlink"/>
  <p:sldLayoutIdLst>
    <p:sldLayoutId id="2147483712" r:id="rId1"/>
    <p:sldLayoutId id="2147483744" r:id="rId2"/>
    <p:sldLayoutId id="2147483713" r:id="rId3"/>
    <p:sldLayoutId id="2147483714" r:id="rId4"/>
    <p:sldLayoutId id="2147483746" r:id="rId5"/>
    <p:sldLayoutId id="2147483715" r:id="rId6"/>
    <p:sldLayoutId id="2147483718" r:id="rId7"/>
    <p:sldLayoutId id="2147483789" r:id="rId8"/>
    <p:sldLayoutId id="2147483719" r:id="rId9"/>
  </p:sldLayoutIdLst>
  <p:hf hdr="0"/>
  <p:txStyles>
    <p:titleStyle>
      <a:lvl1pPr algn="l" defTabSz="914400" rtl="0" eaLnBrk="1" latinLnBrk="0" hangingPunct="1">
        <a:lnSpc>
          <a:spcPct val="90000"/>
        </a:lnSpc>
        <a:spcBef>
          <a:spcPct val="0"/>
        </a:spcBef>
        <a:buNone/>
        <a:defRPr sz="3600" b="1" i="0" kern="1200">
          <a:solidFill>
            <a:schemeClr val="tx1"/>
          </a:solidFill>
          <a:latin typeface="+mj-lt"/>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1ED389-B006-4C40-BA9B-5D00F903CE4D}"/>
              </a:ext>
            </a:extLst>
          </p:cNvPr>
          <p:cNvSpPr>
            <a:spLocks noGrp="1"/>
          </p:cNvSpPr>
          <p:nvPr>
            <p:ph type="body" idx="1"/>
          </p:nvPr>
        </p:nvSpPr>
        <p:spPr>
          <a:xfrm>
            <a:off x="838200" y="1825625"/>
            <a:ext cx="10515600" cy="4351338"/>
          </a:xfrm>
          <a:prstGeom prst="rect">
            <a:avLst/>
          </a:prstGeom>
        </p:spPr>
        <p:txBody>
          <a:bodyPr vert="horz" lIns="72000" tIns="36000" rIns="72000" bIns="3600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5DE93D36-32ED-A14F-BC50-D08E209401BF}"/>
              </a:ext>
            </a:extLst>
          </p:cNvPr>
          <p:cNvSpPr>
            <a:spLocks noGrp="1"/>
          </p:cNvSpPr>
          <p:nvPr>
            <p:ph type="dt" sz="half" idx="2"/>
          </p:nvPr>
        </p:nvSpPr>
        <p:spPr>
          <a:xfrm>
            <a:off x="247924" y="6356350"/>
            <a:ext cx="1375161" cy="365125"/>
          </a:xfrm>
          <a:prstGeom prst="rect">
            <a:avLst/>
          </a:prstGeom>
        </p:spPr>
        <p:txBody>
          <a:bodyPr vert="horz" lIns="91440" tIns="45720" rIns="91440" bIns="45720" rtlCol="0" anchor="ctr"/>
          <a:lstStyle>
            <a:lvl1pPr algn="l">
              <a:defRPr sz="1000" b="0" i="0">
                <a:solidFill>
                  <a:schemeClr val="bg2">
                    <a:lumMod val="50000"/>
                  </a:schemeClr>
                </a:solidFill>
                <a:latin typeface="+mn-lt"/>
                <a:cs typeface="Poppins" pitchFamily="2" charset="77"/>
              </a:defRPr>
            </a:lvl1pPr>
          </a:lstStyle>
          <a:p>
            <a:fld id="{854DE770-0CAA-EC4D-9E2B-33A618EA4BE3}" type="datetime1">
              <a:rPr lang="fi-FI" smtClean="0"/>
              <a:t>22.1.2026</a:t>
            </a:fld>
            <a:endParaRPr lang="fi-FI"/>
          </a:p>
        </p:txBody>
      </p:sp>
      <p:sp>
        <p:nvSpPr>
          <p:cNvPr id="5" name="Title Placeholder 4">
            <a:extLst>
              <a:ext uri="{FF2B5EF4-FFF2-40B4-BE49-F238E27FC236}">
                <a16:creationId xmlns:a16="http://schemas.microsoft.com/office/drawing/2014/main" id="{A0259BBC-8171-7144-BB58-B4566BA9C970}"/>
              </a:ext>
            </a:extLst>
          </p:cNvPr>
          <p:cNvSpPr>
            <a:spLocks noGrp="1"/>
          </p:cNvSpPr>
          <p:nvPr>
            <p:ph type="title"/>
          </p:nvPr>
        </p:nvSpPr>
        <p:spPr>
          <a:xfrm>
            <a:off x="838200" y="365125"/>
            <a:ext cx="10515600" cy="1325563"/>
          </a:xfrm>
          <a:prstGeom prst="rect">
            <a:avLst/>
          </a:prstGeom>
        </p:spPr>
        <p:txBody>
          <a:bodyPr vert="horz" lIns="72000" tIns="36000" rIns="72000" bIns="36000" rtlCol="0" anchor="ctr">
            <a:normAutofit/>
          </a:bodyPr>
          <a:lstStyle/>
          <a:p>
            <a:r>
              <a:rPr lang="en-GB"/>
              <a:t>Click to edit Master title style</a:t>
            </a:r>
            <a:endParaRPr lang="fi-FI"/>
          </a:p>
        </p:txBody>
      </p:sp>
      <p:sp>
        <p:nvSpPr>
          <p:cNvPr id="2" name="Footer Placeholder 1">
            <a:extLst>
              <a:ext uri="{FF2B5EF4-FFF2-40B4-BE49-F238E27FC236}">
                <a16:creationId xmlns:a16="http://schemas.microsoft.com/office/drawing/2014/main" id="{74319BA5-F4DD-DB41-9A8B-E6717C0B3199}"/>
              </a:ext>
            </a:extLst>
          </p:cNvPr>
          <p:cNvSpPr>
            <a:spLocks noGrp="1"/>
          </p:cNvSpPr>
          <p:nvPr>
            <p:ph type="ftr" sz="quarter" idx="3"/>
          </p:nvPr>
        </p:nvSpPr>
        <p:spPr>
          <a:xfrm>
            <a:off x="2726108" y="6356350"/>
            <a:ext cx="5427292"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6" name="Footer Placeholder 1">
            <a:extLst>
              <a:ext uri="{FF2B5EF4-FFF2-40B4-BE49-F238E27FC236}">
                <a16:creationId xmlns:a16="http://schemas.microsoft.com/office/drawing/2014/main" id="{1882D9ED-C5D1-A148-9698-6D894D51408E}"/>
              </a:ext>
            </a:extLst>
          </p:cNvPr>
          <p:cNvSpPr txBox="1">
            <a:spLocks/>
          </p:cNvSpPr>
          <p:nvPr userDrawn="1"/>
        </p:nvSpPr>
        <p:spPr>
          <a:xfrm>
            <a:off x="9398000" y="6356350"/>
            <a:ext cx="1955800" cy="365125"/>
          </a:xfrm>
          <a:prstGeom prst="rect">
            <a:avLst/>
          </a:prstGeom>
        </p:spPr>
        <p:txBody>
          <a:bodyPr vert="horz" lIns="91440" tIns="45720" rIns="91440" bIns="45720" rtlCol="0" anchor="ctr"/>
          <a:lstStyle>
            <a:defPPr>
              <a:defRPr lang="en-FI"/>
            </a:defPPr>
            <a:lvl1pPr marL="0" algn="ct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FI"/>
          </a:p>
        </p:txBody>
      </p:sp>
      <p:sp>
        <p:nvSpPr>
          <p:cNvPr id="9" name="Slide Number Placeholder 8">
            <a:extLst>
              <a:ext uri="{FF2B5EF4-FFF2-40B4-BE49-F238E27FC236}">
                <a16:creationId xmlns:a16="http://schemas.microsoft.com/office/drawing/2014/main" id="{F5204789-1DCB-0C42-9693-576AA0FAF59A}"/>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spTree>
    <p:extLst>
      <p:ext uri="{BB962C8B-B14F-4D97-AF65-F5344CB8AC3E}">
        <p14:creationId xmlns:p14="http://schemas.microsoft.com/office/powerpoint/2010/main" val="180172599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90" r:id="rId10"/>
    <p:sldLayoutId id="2147483757" r:id="rId11"/>
    <p:sldLayoutId id="2147483758" r:id="rId12"/>
    <p:sldLayoutId id="2147483794" r:id="rId13"/>
    <p:sldLayoutId id="2147483759" r:id="rId14"/>
    <p:sldLayoutId id="2147483760" r:id="rId15"/>
  </p:sldLayoutIdLst>
  <p:hf hdr="0"/>
  <p:txStyles>
    <p:titleStyle>
      <a:lvl1pPr algn="l" defTabSz="914400" rtl="0" eaLnBrk="1" latinLnBrk="0" hangingPunct="1">
        <a:lnSpc>
          <a:spcPct val="90000"/>
        </a:lnSpc>
        <a:spcBef>
          <a:spcPct val="0"/>
        </a:spcBef>
        <a:buNone/>
        <a:defRPr sz="3600" b="1" i="0" kern="1200">
          <a:solidFill>
            <a:schemeClr val="tx1"/>
          </a:solidFill>
          <a:latin typeface="+mj-lt"/>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1ED389-B006-4C40-BA9B-5D00F903CE4D}"/>
              </a:ext>
            </a:extLst>
          </p:cNvPr>
          <p:cNvSpPr>
            <a:spLocks noGrp="1"/>
          </p:cNvSpPr>
          <p:nvPr>
            <p:ph type="body" idx="1"/>
          </p:nvPr>
        </p:nvSpPr>
        <p:spPr>
          <a:xfrm>
            <a:off x="838200" y="1825625"/>
            <a:ext cx="10515600" cy="4351338"/>
          </a:xfrm>
          <a:prstGeom prst="rect">
            <a:avLst/>
          </a:prstGeom>
        </p:spPr>
        <p:txBody>
          <a:bodyPr vert="horz" lIns="72000" tIns="36000" rIns="72000" bIns="3600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5DE93D36-32ED-A14F-BC50-D08E209401BF}"/>
              </a:ext>
            </a:extLst>
          </p:cNvPr>
          <p:cNvSpPr>
            <a:spLocks noGrp="1"/>
          </p:cNvSpPr>
          <p:nvPr>
            <p:ph type="dt" sz="half" idx="2"/>
          </p:nvPr>
        </p:nvSpPr>
        <p:spPr>
          <a:xfrm>
            <a:off x="247924" y="6356350"/>
            <a:ext cx="1375161" cy="365125"/>
          </a:xfrm>
          <a:prstGeom prst="rect">
            <a:avLst/>
          </a:prstGeom>
        </p:spPr>
        <p:txBody>
          <a:bodyPr vert="horz" lIns="91440" tIns="45720" rIns="91440" bIns="45720" rtlCol="0" anchor="ctr"/>
          <a:lstStyle>
            <a:lvl1pPr algn="l">
              <a:defRPr sz="1000" b="0" i="0">
                <a:solidFill>
                  <a:schemeClr val="bg2">
                    <a:lumMod val="50000"/>
                  </a:schemeClr>
                </a:solidFill>
                <a:latin typeface="+mn-lt"/>
                <a:cs typeface="Poppins" pitchFamily="2" charset="77"/>
              </a:defRPr>
            </a:lvl1pPr>
          </a:lstStyle>
          <a:p>
            <a:fld id="{854DE770-0CAA-EC4D-9E2B-33A618EA4BE3}" type="datetime1">
              <a:rPr lang="fi-FI" smtClean="0"/>
              <a:t>22.1.2026</a:t>
            </a:fld>
            <a:endParaRPr lang="fi-FI"/>
          </a:p>
        </p:txBody>
      </p:sp>
      <p:sp>
        <p:nvSpPr>
          <p:cNvPr id="5" name="Title Placeholder 4">
            <a:extLst>
              <a:ext uri="{FF2B5EF4-FFF2-40B4-BE49-F238E27FC236}">
                <a16:creationId xmlns:a16="http://schemas.microsoft.com/office/drawing/2014/main" id="{A0259BBC-8171-7144-BB58-B4566BA9C970}"/>
              </a:ext>
            </a:extLst>
          </p:cNvPr>
          <p:cNvSpPr>
            <a:spLocks noGrp="1"/>
          </p:cNvSpPr>
          <p:nvPr>
            <p:ph type="title"/>
          </p:nvPr>
        </p:nvSpPr>
        <p:spPr>
          <a:xfrm>
            <a:off x="838200" y="365125"/>
            <a:ext cx="10515600" cy="1325563"/>
          </a:xfrm>
          <a:prstGeom prst="rect">
            <a:avLst/>
          </a:prstGeom>
        </p:spPr>
        <p:txBody>
          <a:bodyPr vert="horz" lIns="72000" tIns="36000" rIns="72000" bIns="36000" rtlCol="0" anchor="ctr">
            <a:normAutofit/>
          </a:bodyPr>
          <a:lstStyle/>
          <a:p>
            <a:r>
              <a:rPr lang="en-GB"/>
              <a:t>Click to edit Master title style</a:t>
            </a:r>
            <a:endParaRPr lang="fi-FI"/>
          </a:p>
        </p:txBody>
      </p:sp>
      <p:sp>
        <p:nvSpPr>
          <p:cNvPr id="2" name="Footer Placeholder 1">
            <a:extLst>
              <a:ext uri="{FF2B5EF4-FFF2-40B4-BE49-F238E27FC236}">
                <a16:creationId xmlns:a16="http://schemas.microsoft.com/office/drawing/2014/main" id="{74319BA5-F4DD-DB41-9A8B-E6717C0B3199}"/>
              </a:ext>
            </a:extLst>
          </p:cNvPr>
          <p:cNvSpPr>
            <a:spLocks noGrp="1"/>
          </p:cNvSpPr>
          <p:nvPr>
            <p:ph type="ftr" sz="quarter" idx="3"/>
          </p:nvPr>
        </p:nvSpPr>
        <p:spPr>
          <a:xfrm>
            <a:off x="2726108" y="6356350"/>
            <a:ext cx="5427292"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6" name="Footer Placeholder 1">
            <a:extLst>
              <a:ext uri="{FF2B5EF4-FFF2-40B4-BE49-F238E27FC236}">
                <a16:creationId xmlns:a16="http://schemas.microsoft.com/office/drawing/2014/main" id="{1882D9ED-C5D1-A148-9698-6D894D51408E}"/>
              </a:ext>
            </a:extLst>
          </p:cNvPr>
          <p:cNvSpPr txBox="1">
            <a:spLocks/>
          </p:cNvSpPr>
          <p:nvPr userDrawn="1"/>
        </p:nvSpPr>
        <p:spPr>
          <a:xfrm>
            <a:off x="9398000" y="6356350"/>
            <a:ext cx="1955800" cy="365125"/>
          </a:xfrm>
          <a:prstGeom prst="rect">
            <a:avLst/>
          </a:prstGeom>
        </p:spPr>
        <p:txBody>
          <a:bodyPr vert="horz" lIns="91440" tIns="45720" rIns="91440" bIns="45720" rtlCol="0" anchor="ctr"/>
          <a:lstStyle>
            <a:defPPr>
              <a:defRPr lang="en-FI"/>
            </a:defPPr>
            <a:lvl1pPr marL="0" algn="ct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FI"/>
          </a:p>
        </p:txBody>
      </p:sp>
      <p:sp>
        <p:nvSpPr>
          <p:cNvPr id="9" name="Slide Number Placeholder 8">
            <a:extLst>
              <a:ext uri="{FF2B5EF4-FFF2-40B4-BE49-F238E27FC236}">
                <a16:creationId xmlns:a16="http://schemas.microsoft.com/office/drawing/2014/main" id="{F5204789-1DCB-0C42-9693-576AA0FAF59A}"/>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spTree>
    <p:extLst>
      <p:ext uri="{BB962C8B-B14F-4D97-AF65-F5344CB8AC3E}">
        <p14:creationId xmlns:p14="http://schemas.microsoft.com/office/powerpoint/2010/main" val="265619617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91" r:id="rId10"/>
    <p:sldLayoutId id="2147483771" r:id="rId11"/>
    <p:sldLayoutId id="2147483772" r:id="rId12"/>
    <p:sldLayoutId id="2147483795" r:id="rId13"/>
    <p:sldLayoutId id="2147483773" r:id="rId14"/>
    <p:sldLayoutId id="2147483774" r:id="rId15"/>
  </p:sldLayoutIdLst>
  <p:hf hdr="0"/>
  <p:txStyles>
    <p:titleStyle>
      <a:lvl1pPr algn="l" defTabSz="914400" rtl="0" eaLnBrk="1" latinLnBrk="0" hangingPunct="1">
        <a:lnSpc>
          <a:spcPct val="90000"/>
        </a:lnSpc>
        <a:spcBef>
          <a:spcPct val="0"/>
        </a:spcBef>
        <a:buNone/>
        <a:defRPr sz="3600" b="1" i="0" kern="1200">
          <a:solidFill>
            <a:schemeClr val="tx1"/>
          </a:solidFill>
          <a:latin typeface="+mj-lt"/>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1ED389-B006-4C40-BA9B-5D00F903CE4D}"/>
              </a:ext>
            </a:extLst>
          </p:cNvPr>
          <p:cNvSpPr>
            <a:spLocks noGrp="1"/>
          </p:cNvSpPr>
          <p:nvPr>
            <p:ph type="body" idx="1"/>
          </p:nvPr>
        </p:nvSpPr>
        <p:spPr>
          <a:xfrm>
            <a:off x="838200" y="1825625"/>
            <a:ext cx="10515600" cy="4351338"/>
          </a:xfrm>
          <a:prstGeom prst="rect">
            <a:avLst/>
          </a:prstGeom>
        </p:spPr>
        <p:txBody>
          <a:bodyPr vert="horz" lIns="72000" tIns="36000" rIns="72000" bIns="3600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5DE93D36-32ED-A14F-BC50-D08E209401BF}"/>
              </a:ext>
            </a:extLst>
          </p:cNvPr>
          <p:cNvSpPr>
            <a:spLocks noGrp="1"/>
          </p:cNvSpPr>
          <p:nvPr>
            <p:ph type="dt" sz="half" idx="2"/>
          </p:nvPr>
        </p:nvSpPr>
        <p:spPr>
          <a:xfrm>
            <a:off x="247924" y="6356350"/>
            <a:ext cx="1375161" cy="365125"/>
          </a:xfrm>
          <a:prstGeom prst="rect">
            <a:avLst/>
          </a:prstGeom>
        </p:spPr>
        <p:txBody>
          <a:bodyPr vert="horz" lIns="91440" tIns="45720" rIns="91440" bIns="45720" rtlCol="0" anchor="ctr"/>
          <a:lstStyle>
            <a:lvl1pPr algn="l">
              <a:defRPr sz="1000" b="0" i="0">
                <a:solidFill>
                  <a:schemeClr val="bg2">
                    <a:lumMod val="50000"/>
                  </a:schemeClr>
                </a:solidFill>
                <a:latin typeface="+mn-lt"/>
                <a:cs typeface="Poppins" pitchFamily="2" charset="77"/>
              </a:defRPr>
            </a:lvl1pPr>
          </a:lstStyle>
          <a:p>
            <a:fld id="{854DE770-0CAA-EC4D-9E2B-33A618EA4BE3}" type="datetime1">
              <a:rPr lang="fi-FI" smtClean="0"/>
              <a:t>22.1.2026</a:t>
            </a:fld>
            <a:endParaRPr lang="fi-FI"/>
          </a:p>
        </p:txBody>
      </p:sp>
      <p:sp>
        <p:nvSpPr>
          <p:cNvPr id="5" name="Title Placeholder 4">
            <a:extLst>
              <a:ext uri="{FF2B5EF4-FFF2-40B4-BE49-F238E27FC236}">
                <a16:creationId xmlns:a16="http://schemas.microsoft.com/office/drawing/2014/main" id="{A0259BBC-8171-7144-BB58-B4566BA9C970}"/>
              </a:ext>
            </a:extLst>
          </p:cNvPr>
          <p:cNvSpPr>
            <a:spLocks noGrp="1"/>
          </p:cNvSpPr>
          <p:nvPr>
            <p:ph type="title"/>
          </p:nvPr>
        </p:nvSpPr>
        <p:spPr>
          <a:xfrm>
            <a:off x="838200" y="365125"/>
            <a:ext cx="10515600" cy="1325563"/>
          </a:xfrm>
          <a:prstGeom prst="rect">
            <a:avLst/>
          </a:prstGeom>
        </p:spPr>
        <p:txBody>
          <a:bodyPr vert="horz" lIns="72000" tIns="36000" rIns="72000" bIns="36000" rtlCol="0" anchor="ctr">
            <a:normAutofit/>
          </a:bodyPr>
          <a:lstStyle/>
          <a:p>
            <a:r>
              <a:rPr lang="en-GB"/>
              <a:t>Click to edit Master title style</a:t>
            </a:r>
            <a:endParaRPr lang="fi-FI"/>
          </a:p>
        </p:txBody>
      </p:sp>
      <p:sp>
        <p:nvSpPr>
          <p:cNvPr id="2" name="Footer Placeholder 1">
            <a:extLst>
              <a:ext uri="{FF2B5EF4-FFF2-40B4-BE49-F238E27FC236}">
                <a16:creationId xmlns:a16="http://schemas.microsoft.com/office/drawing/2014/main" id="{74319BA5-F4DD-DB41-9A8B-E6717C0B3199}"/>
              </a:ext>
            </a:extLst>
          </p:cNvPr>
          <p:cNvSpPr>
            <a:spLocks noGrp="1"/>
          </p:cNvSpPr>
          <p:nvPr>
            <p:ph type="ftr" sz="quarter" idx="3"/>
          </p:nvPr>
        </p:nvSpPr>
        <p:spPr>
          <a:xfrm>
            <a:off x="2726108" y="6356350"/>
            <a:ext cx="5427292" cy="365125"/>
          </a:xfrm>
          <a:prstGeom prst="rect">
            <a:avLst/>
          </a:prstGeom>
        </p:spPr>
        <p:txBody>
          <a:bodyPr vert="horz" lIns="91440" tIns="45720" rIns="91440" bIns="45720" rtlCol="0" anchor="ctr"/>
          <a:lstStyle>
            <a:lvl1pPr algn="ctr">
              <a:defRPr sz="1000">
                <a:solidFill>
                  <a:schemeClr val="bg2">
                    <a:lumMod val="50000"/>
                  </a:schemeClr>
                </a:solidFill>
              </a:defRPr>
            </a:lvl1pPr>
          </a:lstStyle>
          <a:p>
            <a:endParaRPr lang="en-FI"/>
          </a:p>
        </p:txBody>
      </p:sp>
      <p:sp>
        <p:nvSpPr>
          <p:cNvPr id="6" name="Footer Placeholder 1">
            <a:extLst>
              <a:ext uri="{FF2B5EF4-FFF2-40B4-BE49-F238E27FC236}">
                <a16:creationId xmlns:a16="http://schemas.microsoft.com/office/drawing/2014/main" id="{1882D9ED-C5D1-A148-9698-6D894D51408E}"/>
              </a:ext>
            </a:extLst>
          </p:cNvPr>
          <p:cNvSpPr txBox="1">
            <a:spLocks/>
          </p:cNvSpPr>
          <p:nvPr userDrawn="1"/>
        </p:nvSpPr>
        <p:spPr>
          <a:xfrm>
            <a:off x="9398000" y="6356350"/>
            <a:ext cx="1955800" cy="365125"/>
          </a:xfrm>
          <a:prstGeom prst="rect">
            <a:avLst/>
          </a:prstGeom>
        </p:spPr>
        <p:txBody>
          <a:bodyPr vert="horz" lIns="91440" tIns="45720" rIns="91440" bIns="45720" rtlCol="0" anchor="ctr"/>
          <a:lstStyle>
            <a:defPPr>
              <a:defRPr lang="en-FI"/>
            </a:defPPr>
            <a:lvl1pPr marL="0" algn="ct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FI"/>
          </a:p>
        </p:txBody>
      </p:sp>
      <p:sp>
        <p:nvSpPr>
          <p:cNvPr id="9" name="Slide Number Placeholder 8">
            <a:extLst>
              <a:ext uri="{FF2B5EF4-FFF2-40B4-BE49-F238E27FC236}">
                <a16:creationId xmlns:a16="http://schemas.microsoft.com/office/drawing/2014/main" id="{F5204789-1DCB-0C42-9693-576AA0FAF59A}"/>
              </a:ext>
            </a:extLst>
          </p:cNvPr>
          <p:cNvSpPr>
            <a:spLocks noGrp="1"/>
          </p:cNvSpPr>
          <p:nvPr>
            <p:ph type="sldNum" sz="quarter" idx="4"/>
          </p:nvPr>
        </p:nvSpPr>
        <p:spPr>
          <a:xfrm>
            <a:off x="9200876" y="6356350"/>
            <a:ext cx="2743200" cy="365125"/>
          </a:xfrm>
          <a:prstGeom prst="rect">
            <a:avLst/>
          </a:prstGeom>
        </p:spPr>
        <p:txBody>
          <a:bodyPr vert="horz" lIns="91440" tIns="45720" rIns="91440" bIns="45720" rtlCol="0" anchor="ctr"/>
          <a:lstStyle>
            <a:lvl1pPr algn="r">
              <a:defRPr sz="1000">
                <a:solidFill>
                  <a:schemeClr val="bg2">
                    <a:lumMod val="50000"/>
                  </a:schemeClr>
                </a:solidFill>
              </a:defRPr>
            </a:lvl1pPr>
          </a:lstStyle>
          <a:p>
            <a:fld id="{A1510FE8-D753-C647-A925-D4EB5DB9B7DB}" type="slidenum">
              <a:rPr lang="en-FI" smtClean="0"/>
              <a:pPr/>
              <a:t>‹#›</a:t>
            </a:fld>
            <a:endParaRPr lang="en-FI"/>
          </a:p>
        </p:txBody>
      </p:sp>
    </p:spTree>
    <p:extLst>
      <p:ext uri="{BB962C8B-B14F-4D97-AF65-F5344CB8AC3E}">
        <p14:creationId xmlns:p14="http://schemas.microsoft.com/office/powerpoint/2010/main" val="2877623418"/>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92" r:id="rId10"/>
    <p:sldLayoutId id="2147483785" r:id="rId11"/>
    <p:sldLayoutId id="2147483786" r:id="rId12"/>
    <p:sldLayoutId id="2147483796" r:id="rId13"/>
    <p:sldLayoutId id="2147483787" r:id="rId14"/>
    <p:sldLayoutId id="2147483788" r:id="rId15"/>
  </p:sldLayoutIdLst>
  <p:hf hdr="0"/>
  <p:txStyles>
    <p:titleStyle>
      <a:lvl1pPr algn="l" defTabSz="914400" rtl="0" eaLnBrk="1" latinLnBrk="0" hangingPunct="1">
        <a:lnSpc>
          <a:spcPct val="90000"/>
        </a:lnSpc>
        <a:spcBef>
          <a:spcPct val="0"/>
        </a:spcBef>
        <a:buNone/>
        <a:defRPr sz="3600" b="1" i="0" kern="1200">
          <a:solidFill>
            <a:schemeClr val="tx1"/>
          </a:solidFill>
          <a:latin typeface="+mj-lt"/>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D8BF814-A766-2CCA-BE12-09A0E879306E}"/>
              </a:ext>
            </a:extLst>
          </p:cNvPr>
          <p:cNvSpPr>
            <a:spLocks noGrp="1"/>
          </p:cNvSpPr>
          <p:nvPr>
            <p:ph type="dt" sz="half" idx="10"/>
          </p:nvPr>
        </p:nvSpPr>
        <p:spPr/>
        <p:txBody>
          <a:bodyPr/>
          <a:lstStyle/>
          <a:p>
            <a:fld id="{E13BE827-24B1-0D4E-9423-39C3C5F061D5}" type="datetime1">
              <a:rPr lang="fi-FI" smtClean="0"/>
              <a:t>22.1.2026</a:t>
            </a:fld>
            <a:endParaRPr lang="fi-FI"/>
          </a:p>
        </p:txBody>
      </p:sp>
      <p:sp>
        <p:nvSpPr>
          <p:cNvPr id="3" name="Otsikko 2">
            <a:extLst>
              <a:ext uri="{FF2B5EF4-FFF2-40B4-BE49-F238E27FC236}">
                <a16:creationId xmlns:a16="http://schemas.microsoft.com/office/drawing/2014/main" id="{05A3BA09-658F-84E6-88A1-A167E5C78D43}"/>
              </a:ext>
            </a:extLst>
          </p:cNvPr>
          <p:cNvSpPr>
            <a:spLocks noGrp="1"/>
          </p:cNvSpPr>
          <p:nvPr>
            <p:ph type="ctrTitle"/>
          </p:nvPr>
        </p:nvSpPr>
        <p:spPr>
          <a:xfrm>
            <a:off x="1567678" y="2600494"/>
            <a:ext cx="8633791" cy="1592129"/>
          </a:xfrm>
        </p:spPr>
        <p:txBody>
          <a:bodyPr/>
          <a:lstStyle/>
          <a:p>
            <a:r>
              <a:rPr lang="fi-FI" dirty="0">
                <a:cs typeface="Poppins"/>
              </a:rPr>
              <a:t>Tarkastuslautakunnan arvioinnin laatuohje</a:t>
            </a:r>
            <a:endParaRPr lang="fi-FI" dirty="0"/>
          </a:p>
        </p:txBody>
      </p:sp>
      <p:sp>
        <p:nvSpPr>
          <p:cNvPr id="4" name="Alaotsikko 3">
            <a:extLst>
              <a:ext uri="{FF2B5EF4-FFF2-40B4-BE49-F238E27FC236}">
                <a16:creationId xmlns:a16="http://schemas.microsoft.com/office/drawing/2014/main" id="{DDA65A56-5E98-52E1-8647-465189C48693}"/>
              </a:ext>
            </a:extLst>
          </p:cNvPr>
          <p:cNvSpPr>
            <a:spLocks noGrp="1"/>
          </p:cNvSpPr>
          <p:nvPr>
            <p:ph type="subTitle" idx="1"/>
          </p:nvPr>
        </p:nvSpPr>
        <p:spPr/>
        <p:txBody>
          <a:bodyPr/>
          <a:lstStyle/>
          <a:p>
            <a:r>
              <a:rPr lang="fi-FI" dirty="0">
                <a:cs typeface="Poppins"/>
              </a:rPr>
              <a:t>Satakunnan hyvinvointialueen tarkastuslautakunta 22.1.2026</a:t>
            </a:r>
          </a:p>
          <a:p>
            <a:endParaRPr lang="fi-FI" dirty="0"/>
          </a:p>
        </p:txBody>
      </p:sp>
      <p:sp>
        <p:nvSpPr>
          <p:cNvPr id="5" name="Dian numeron paikkamerkki 4">
            <a:extLst>
              <a:ext uri="{FF2B5EF4-FFF2-40B4-BE49-F238E27FC236}">
                <a16:creationId xmlns:a16="http://schemas.microsoft.com/office/drawing/2014/main" id="{F485F5F2-E386-BABC-EE76-BEABD36D03D5}"/>
              </a:ext>
            </a:extLst>
          </p:cNvPr>
          <p:cNvSpPr>
            <a:spLocks noGrp="1"/>
          </p:cNvSpPr>
          <p:nvPr>
            <p:ph type="sldNum" sz="quarter" idx="4"/>
          </p:nvPr>
        </p:nvSpPr>
        <p:spPr/>
        <p:txBody>
          <a:bodyPr/>
          <a:lstStyle/>
          <a:p>
            <a:fld id="{A1510FE8-D753-C647-A925-D4EB5DB9B7DB}" type="slidenum">
              <a:rPr lang="en-FI" smtClean="0"/>
              <a:pPr/>
              <a:t>1</a:t>
            </a:fld>
            <a:endParaRPr lang="en-FI"/>
          </a:p>
        </p:txBody>
      </p:sp>
    </p:spTree>
    <p:extLst>
      <p:ext uri="{BB962C8B-B14F-4D97-AF65-F5344CB8AC3E}">
        <p14:creationId xmlns:p14="http://schemas.microsoft.com/office/powerpoint/2010/main" val="2668461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43E338E6-9A76-C4A7-35DE-9121CF54FF6E}"/>
              </a:ext>
            </a:extLst>
          </p:cNvPr>
          <p:cNvSpPr>
            <a:spLocks noGrp="1"/>
          </p:cNvSpPr>
          <p:nvPr>
            <p:ph idx="1"/>
          </p:nvPr>
        </p:nvSpPr>
        <p:spPr>
          <a:xfrm>
            <a:off x="838200" y="1825625"/>
            <a:ext cx="10276840" cy="4351338"/>
          </a:xfrm>
        </p:spPr>
        <p:txBody>
          <a:bodyPr vert="horz" lIns="72000" tIns="36000" rIns="72000" bIns="36000" rtlCol="0" anchor="t">
            <a:normAutofit/>
          </a:bodyPr>
          <a:lstStyle/>
          <a:p>
            <a:pPr marL="342900" indent="-342900">
              <a:buFont typeface="Arial" panose="020B0604020202020204" pitchFamily="34" charset="0"/>
              <a:buChar char="•"/>
            </a:pPr>
            <a:r>
              <a:rPr lang="fi-FI" dirty="0"/>
              <a:t>Toiminnan </a:t>
            </a:r>
            <a:r>
              <a:rPr lang="fi-FI" b="1" dirty="0"/>
              <a:t>tarkoituksenmukaisuuden</a:t>
            </a:r>
            <a:r>
              <a:rPr lang="fi-FI" dirty="0"/>
              <a:t> arviointi voidaan liittää kaikkiin arviointikohteisiin. </a:t>
            </a:r>
          </a:p>
          <a:p>
            <a:pPr marL="800100" lvl="1" indent="-342900">
              <a:buFont typeface="Arial" panose="020B0604020202020204" pitchFamily="34" charset="0"/>
              <a:buChar char="•"/>
            </a:pPr>
            <a:r>
              <a:rPr lang="fi-FI" sz="2200" dirty="0"/>
              <a:t>Toiminnan tarkoituksenmukaisuus vastaa kysymykseen, saavatko hyvinvointialueen asukkaat sitä julkista hyötyä, mitä palveluilla tavoitellaan. </a:t>
            </a:r>
          </a:p>
          <a:p>
            <a:pPr marL="800100" lvl="1" indent="-342900">
              <a:buFont typeface="Arial" panose="020B0604020202020204" pitchFamily="34" charset="0"/>
              <a:buChar char="•"/>
            </a:pPr>
            <a:r>
              <a:rPr lang="fi-FI" sz="2200" dirty="0"/>
              <a:t>Onko toiminta, toimintatavat ja palvelut järjestetty tarkoituksenmukaisella tavalla? Onko taloudellinen, sosiaalinen ja ympäristöllinen kestävyys otettu huomioon?</a:t>
            </a:r>
          </a:p>
          <a:p>
            <a:pPr marL="800100" lvl="1" indent="-342900">
              <a:buFont typeface="Arial" panose="020B0604020202020204" pitchFamily="34" charset="0"/>
              <a:buChar char="•"/>
            </a:pPr>
            <a:r>
              <a:rPr lang="fi-FI" sz="2200" dirty="0"/>
              <a:t>Onko hyvinvointialueen toimintatavoilla saavutettu tavoiteltuja vaikutuksia?</a:t>
            </a:r>
            <a:r>
              <a:rPr lang="fi-FI" sz="2200" dirty="0">
                <a:cs typeface="Poppins"/>
              </a:rPr>
              <a:t> </a:t>
            </a:r>
          </a:p>
          <a:p>
            <a:endParaRPr lang="fi-FI" dirty="0"/>
          </a:p>
        </p:txBody>
      </p:sp>
      <p:sp>
        <p:nvSpPr>
          <p:cNvPr id="3" name="Päivämäärän paikkamerkki 2">
            <a:extLst>
              <a:ext uri="{FF2B5EF4-FFF2-40B4-BE49-F238E27FC236}">
                <a16:creationId xmlns:a16="http://schemas.microsoft.com/office/drawing/2014/main" id="{0DAD393C-CB48-7932-810C-2B35734EDDB2}"/>
              </a:ext>
            </a:extLst>
          </p:cNvPr>
          <p:cNvSpPr>
            <a:spLocks noGrp="1"/>
          </p:cNvSpPr>
          <p:nvPr>
            <p:ph type="dt" sz="half" idx="10"/>
          </p:nvPr>
        </p:nvSpPr>
        <p:spPr/>
        <p:txBody>
          <a:bodyPr/>
          <a:lstStyle/>
          <a:p>
            <a:fld id="{6802F13D-C97E-8141-A9FE-5A635C5F607E}" type="datetime1">
              <a:rPr lang="fi-FI" smtClean="0"/>
              <a:t>22.1.2026</a:t>
            </a:fld>
            <a:endParaRPr lang="fi-FI"/>
          </a:p>
        </p:txBody>
      </p:sp>
      <p:sp>
        <p:nvSpPr>
          <p:cNvPr id="4" name="Otsikko 3">
            <a:extLst>
              <a:ext uri="{FF2B5EF4-FFF2-40B4-BE49-F238E27FC236}">
                <a16:creationId xmlns:a16="http://schemas.microsoft.com/office/drawing/2014/main" id="{F4D3AE3F-25B3-4FD7-8F6B-6F72F3BDBB13}"/>
              </a:ext>
            </a:extLst>
          </p:cNvPr>
          <p:cNvSpPr>
            <a:spLocks noGrp="1"/>
          </p:cNvSpPr>
          <p:nvPr>
            <p:ph type="title"/>
          </p:nvPr>
        </p:nvSpPr>
        <p:spPr>
          <a:xfrm>
            <a:off x="838200" y="253365"/>
            <a:ext cx="10523909" cy="1325563"/>
          </a:xfrm>
        </p:spPr>
        <p:txBody>
          <a:bodyPr/>
          <a:lstStyle/>
          <a:p>
            <a:r>
              <a:rPr lang="fi-FI" dirty="0"/>
              <a:t>Tuloksellisuus- ja tarkoituksenmukaisuusarviointi 2/2</a:t>
            </a:r>
          </a:p>
        </p:txBody>
      </p:sp>
      <p:sp>
        <p:nvSpPr>
          <p:cNvPr id="5" name="Alatunnisteen paikkamerkki 4">
            <a:extLst>
              <a:ext uri="{FF2B5EF4-FFF2-40B4-BE49-F238E27FC236}">
                <a16:creationId xmlns:a16="http://schemas.microsoft.com/office/drawing/2014/main" id="{49B856CE-E2B1-4BEE-F27F-6D0286F614EA}"/>
              </a:ext>
            </a:extLst>
          </p:cNvPr>
          <p:cNvSpPr>
            <a:spLocks noGrp="1"/>
          </p:cNvSpPr>
          <p:nvPr>
            <p:ph type="ftr" sz="quarter" idx="3"/>
          </p:nvPr>
        </p:nvSpPr>
        <p:spPr/>
        <p:txBody>
          <a:bodyPr/>
          <a:lstStyle/>
          <a:p>
            <a:endParaRPr lang="en-FI"/>
          </a:p>
        </p:txBody>
      </p:sp>
      <p:sp>
        <p:nvSpPr>
          <p:cNvPr id="6" name="Dian numeron paikkamerkki 5">
            <a:extLst>
              <a:ext uri="{FF2B5EF4-FFF2-40B4-BE49-F238E27FC236}">
                <a16:creationId xmlns:a16="http://schemas.microsoft.com/office/drawing/2014/main" id="{42A2E9ED-8525-893C-2586-89807776B6F8}"/>
              </a:ext>
            </a:extLst>
          </p:cNvPr>
          <p:cNvSpPr>
            <a:spLocks noGrp="1"/>
          </p:cNvSpPr>
          <p:nvPr>
            <p:ph type="sldNum" sz="quarter" idx="4"/>
          </p:nvPr>
        </p:nvSpPr>
        <p:spPr/>
        <p:txBody>
          <a:bodyPr/>
          <a:lstStyle/>
          <a:p>
            <a:fld id="{A1510FE8-D753-C647-A925-D4EB5DB9B7DB}" type="slidenum">
              <a:rPr lang="en-FI" smtClean="0"/>
              <a:pPr/>
              <a:t>10</a:t>
            </a:fld>
            <a:endParaRPr lang="en-FI"/>
          </a:p>
        </p:txBody>
      </p:sp>
    </p:spTree>
    <p:extLst>
      <p:ext uri="{BB962C8B-B14F-4D97-AF65-F5344CB8AC3E}">
        <p14:creationId xmlns:p14="http://schemas.microsoft.com/office/powerpoint/2010/main" val="3534473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102AE1C2-C880-AC9C-8E57-D488A27D00DB}"/>
              </a:ext>
            </a:extLst>
          </p:cNvPr>
          <p:cNvSpPr>
            <a:spLocks noGrp="1"/>
          </p:cNvSpPr>
          <p:nvPr>
            <p:ph idx="1"/>
          </p:nvPr>
        </p:nvSpPr>
        <p:spPr>
          <a:xfrm>
            <a:off x="838200" y="1534160"/>
            <a:ext cx="10510520" cy="4822190"/>
          </a:xfrm>
        </p:spPr>
        <p:txBody>
          <a:bodyPr>
            <a:normAutofit fontScale="92500" lnSpcReduction="10000"/>
          </a:bodyPr>
          <a:lstStyle/>
          <a:p>
            <a:pPr marL="342900" indent="-342900">
              <a:buFont typeface="Arial" panose="020B0604020202020204" pitchFamily="34" charset="0"/>
              <a:buChar char="•"/>
            </a:pPr>
            <a:r>
              <a:rPr lang="fi-FI" dirty="0"/>
              <a:t>Arviointitiedon keräämisvaiheessa pidetään yleensä tarkastuslautakunnan kokous, jossa arviointikohteesta vastaavat asiantuntijat esittelevät toimintaansa ennakkokeskustelun pohjalta. Ennakkokeskustelut käydään viranhaltijan toimesta. Asiantuntijoiden kuulemisista tehdään muistio. </a:t>
            </a:r>
            <a:endParaRPr lang="fi-FI" dirty="0">
              <a:highlight>
                <a:srgbClr val="FFFF00"/>
              </a:highlight>
            </a:endParaRPr>
          </a:p>
          <a:p>
            <a:pPr marL="342900" indent="-342900">
              <a:buFont typeface="Arial" panose="020B0604020202020204" pitchFamily="34" charset="0"/>
              <a:buChar char="•"/>
            </a:pPr>
            <a:r>
              <a:rPr lang="fi-FI" dirty="0"/>
              <a:t>Tarvittaessa arviointikohteesta tehdään viranhaltijan toimesta lisähaastatteluja, aineistopyyntöjä tai muita selvityksiä, joilla syvennetään kokouksessa kuultuja havaintoja.</a:t>
            </a:r>
          </a:p>
          <a:p>
            <a:pPr marL="342900" indent="-342900">
              <a:buFont typeface="Arial" panose="020B0604020202020204" pitchFamily="34" charset="0"/>
              <a:buChar char="•"/>
            </a:pPr>
            <a:r>
              <a:rPr lang="fi-FI" dirty="0"/>
              <a:t>Arviointikertomusteksti perustuu asiantuntijoiden kuulemisiin, tehtyihin haastatteluihin ja selvityksiin. Tekstissä kuvataan arviointiasetelmaa, arviointityötä ja johtopäätöksiä. Arviointikohteesta annetaan usein tekstin lopussa tarkastuslautakunnan suosituksia.</a:t>
            </a:r>
          </a:p>
          <a:p>
            <a:pPr marL="342900" indent="-342900">
              <a:buFont typeface="Arial" panose="020B0604020202020204" pitchFamily="34" charset="0"/>
              <a:buChar char="•"/>
            </a:pPr>
            <a:r>
              <a:rPr lang="fi-FI" dirty="0"/>
              <a:t>Puheenjohtajisto valmistelee yhdessä tarkastuspäällikön kanssa arviointikertomuksen tekstejä ennen tarkastuslautakuntakäsittelyä.</a:t>
            </a:r>
          </a:p>
          <a:p>
            <a:pPr marL="342900" indent="-342900">
              <a:buFont typeface="Arial" panose="020B0604020202020204" pitchFamily="34" charset="0"/>
              <a:buChar char="•"/>
            </a:pPr>
            <a:r>
              <a:rPr lang="fi-FI" dirty="0"/>
              <a:t>Tarkastuslautakunta käsittelee kaikki arviointikertomukseen tulevat tekstit.</a:t>
            </a:r>
          </a:p>
          <a:p>
            <a:pPr marL="342900" indent="-342900">
              <a:buFont typeface="Arial" panose="020B0604020202020204" pitchFamily="34" charset="0"/>
              <a:buChar char="•"/>
            </a:pPr>
            <a:r>
              <a:rPr lang="fi-FI" dirty="0"/>
              <a:t>Tarkastuslautakunta hyväksyy valmiin arviointikertomuksen. </a:t>
            </a:r>
          </a:p>
          <a:p>
            <a:endParaRPr lang="fi-FI" dirty="0"/>
          </a:p>
        </p:txBody>
      </p:sp>
      <p:sp>
        <p:nvSpPr>
          <p:cNvPr id="3" name="Päivämäärän paikkamerkki 2">
            <a:extLst>
              <a:ext uri="{FF2B5EF4-FFF2-40B4-BE49-F238E27FC236}">
                <a16:creationId xmlns:a16="http://schemas.microsoft.com/office/drawing/2014/main" id="{B44A9160-13AB-3D23-2275-ED9590D4FE98}"/>
              </a:ext>
            </a:extLst>
          </p:cNvPr>
          <p:cNvSpPr>
            <a:spLocks noGrp="1"/>
          </p:cNvSpPr>
          <p:nvPr>
            <p:ph type="dt" sz="half" idx="10"/>
          </p:nvPr>
        </p:nvSpPr>
        <p:spPr/>
        <p:txBody>
          <a:bodyPr/>
          <a:lstStyle/>
          <a:p>
            <a:fld id="{6802F13D-C97E-8141-A9FE-5A635C5F607E}" type="datetime1">
              <a:rPr lang="fi-FI" smtClean="0"/>
              <a:t>22.1.2026</a:t>
            </a:fld>
            <a:endParaRPr lang="fi-FI"/>
          </a:p>
        </p:txBody>
      </p:sp>
      <p:sp>
        <p:nvSpPr>
          <p:cNvPr id="4" name="Otsikko 3">
            <a:extLst>
              <a:ext uri="{FF2B5EF4-FFF2-40B4-BE49-F238E27FC236}">
                <a16:creationId xmlns:a16="http://schemas.microsoft.com/office/drawing/2014/main" id="{B479DC87-2280-6A8B-ACD3-5F2A0AB2C53B}"/>
              </a:ext>
            </a:extLst>
          </p:cNvPr>
          <p:cNvSpPr>
            <a:spLocks noGrp="1"/>
          </p:cNvSpPr>
          <p:nvPr>
            <p:ph type="title"/>
          </p:nvPr>
        </p:nvSpPr>
        <p:spPr>
          <a:xfrm>
            <a:off x="838201" y="365125"/>
            <a:ext cx="10117508" cy="1097915"/>
          </a:xfrm>
        </p:spPr>
        <p:txBody>
          <a:bodyPr/>
          <a:lstStyle/>
          <a:p>
            <a:r>
              <a:rPr lang="fi-FI" dirty="0"/>
              <a:t>Tarkastuslautakunnan rooli arviointityössä</a:t>
            </a:r>
          </a:p>
        </p:txBody>
      </p:sp>
      <p:sp>
        <p:nvSpPr>
          <p:cNvPr id="5" name="Alatunnisteen paikkamerkki 4">
            <a:extLst>
              <a:ext uri="{FF2B5EF4-FFF2-40B4-BE49-F238E27FC236}">
                <a16:creationId xmlns:a16="http://schemas.microsoft.com/office/drawing/2014/main" id="{98DFFD47-A99E-B174-7912-3FB5FFAA989A}"/>
              </a:ext>
            </a:extLst>
          </p:cNvPr>
          <p:cNvSpPr>
            <a:spLocks noGrp="1"/>
          </p:cNvSpPr>
          <p:nvPr>
            <p:ph type="ftr" sz="quarter" idx="3"/>
          </p:nvPr>
        </p:nvSpPr>
        <p:spPr/>
        <p:txBody>
          <a:bodyPr/>
          <a:lstStyle/>
          <a:p>
            <a:endParaRPr lang="en-FI"/>
          </a:p>
        </p:txBody>
      </p:sp>
      <p:sp>
        <p:nvSpPr>
          <p:cNvPr id="6" name="Dian numeron paikkamerkki 5">
            <a:extLst>
              <a:ext uri="{FF2B5EF4-FFF2-40B4-BE49-F238E27FC236}">
                <a16:creationId xmlns:a16="http://schemas.microsoft.com/office/drawing/2014/main" id="{0EE38A00-DB85-FD01-33BD-B827DECFEE95}"/>
              </a:ext>
            </a:extLst>
          </p:cNvPr>
          <p:cNvSpPr>
            <a:spLocks noGrp="1"/>
          </p:cNvSpPr>
          <p:nvPr>
            <p:ph type="sldNum" sz="quarter" idx="4"/>
          </p:nvPr>
        </p:nvSpPr>
        <p:spPr/>
        <p:txBody>
          <a:bodyPr/>
          <a:lstStyle/>
          <a:p>
            <a:fld id="{A1510FE8-D753-C647-A925-D4EB5DB9B7DB}" type="slidenum">
              <a:rPr lang="en-FI" smtClean="0"/>
              <a:pPr/>
              <a:t>11</a:t>
            </a:fld>
            <a:endParaRPr lang="en-FI"/>
          </a:p>
        </p:txBody>
      </p:sp>
    </p:spTree>
    <p:extLst>
      <p:ext uri="{BB962C8B-B14F-4D97-AF65-F5344CB8AC3E}">
        <p14:creationId xmlns:p14="http://schemas.microsoft.com/office/powerpoint/2010/main" val="824433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838200" y="1310640"/>
            <a:ext cx="10764520" cy="5222239"/>
          </a:xfrm>
        </p:spPr>
        <p:txBody>
          <a:bodyPr>
            <a:normAutofit fontScale="92500" lnSpcReduction="20000"/>
          </a:bodyPr>
          <a:lstStyle/>
          <a:p>
            <a:r>
              <a:rPr lang="fi-FI" dirty="0"/>
              <a:t>Tarkastuslautakunta antaa aluevaltuustolle jokaiselta vuodelta arviointikertomuksen, jossa esitetään arvioinnin tulokset. Arviointikertomus on objektiivinen, perusteltu ja selkeä. Kertomuksen sävy on rakentava. Arviointikertomuksen sisältö:</a:t>
            </a:r>
          </a:p>
          <a:p>
            <a:r>
              <a:rPr lang="fi-FI" dirty="0"/>
              <a:t>1. Yhteenveto tilivuodesta </a:t>
            </a:r>
          </a:p>
          <a:p>
            <a:pPr lvl="1"/>
            <a:r>
              <a:rPr lang="fi-FI" dirty="0"/>
              <a:t>puheenjohtajan katsaus ja yhteenveto tarkastuslautakunnan havainnoista</a:t>
            </a:r>
          </a:p>
          <a:p>
            <a:r>
              <a:rPr lang="fi-FI" dirty="0"/>
              <a:t>2. Tarkastustoiminta </a:t>
            </a:r>
          </a:p>
          <a:p>
            <a:pPr lvl="1"/>
            <a:r>
              <a:rPr lang="fi-FI" dirty="0"/>
              <a:t>tarkastuslautakunnan toiminta, edellisen arviointikertomuksen käsittelyn arviointi, sisäinen tarkastus ja tilintarkastus </a:t>
            </a:r>
          </a:p>
          <a:p>
            <a:pPr marL="0" lvl="1" defTabSz="357188">
              <a:spcBef>
                <a:spcPts val="1000"/>
              </a:spcBef>
            </a:pPr>
            <a:r>
              <a:rPr lang="fi-FI" sz="2400" dirty="0"/>
              <a:t>3. Tarkastuslautakunnan kannanottojen vaikuttavuuden seuranta </a:t>
            </a:r>
          </a:p>
          <a:p>
            <a:pPr marL="457200" lvl="2" defTabSz="357188">
              <a:spcBef>
                <a:spcPts val="1000"/>
              </a:spcBef>
            </a:pPr>
            <a:r>
              <a:rPr lang="fi-FI" sz="2000" dirty="0"/>
              <a:t>Arviointikertomuksessa otetaan kantaa edellistä arviointikertomusta edeltäneessä kertomuksessa esitettyjen suositusten toteutumiseen</a:t>
            </a:r>
          </a:p>
          <a:p>
            <a:r>
              <a:rPr lang="fi-FI" dirty="0"/>
              <a:t>4. Tavoitteiden toteutuminen</a:t>
            </a:r>
          </a:p>
          <a:p>
            <a:pPr lvl="1"/>
            <a:r>
              <a:rPr lang="fi-FI" dirty="0"/>
              <a:t>sitovat tavoitteet, toimialakohtaiset tavoitteet, taloudelliset tavoitteet</a:t>
            </a:r>
          </a:p>
          <a:p>
            <a:r>
              <a:rPr lang="fi-FI" dirty="0"/>
              <a:t>5. Riskienhallinta ja sisäinen valvonta</a:t>
            </a:r>
          </a:p>
          <a:p>
            <a:pPr lvl="1"/>
            <a:r>
              <a:rPr lang="fi-FI" dirty="0"/>
              <a:t>Aluehallituksen kannanotto sisäisen valvonnan ja siihen sisältyvän riskienhallinnan järjestämisestä, olennaisten ja merkittävien riskien arviointi</a:t>
            </a:r>
          </a:p>
          <a:p>
            <a:r>
              <a:rPr lang="fi-FI" dirty="0"/>
              <a:t>6. Muut havainnot</a:t>
            </a:r>
          </a:p>
          <a:p>
            <a:pPr lvl="1"/>
            <a:r>
              <a:rPr lang="fi-FI" dirty="0"/>
              <a:t>Jokaisesta arviointikohteesta oma kappale</a:t>
            </a:r>
          </a:p>
          <a:p>
            <a:endParaRPr lang="fi-FI" dirty="0"/>
          </a:p>
        </p:txBody>
      </p:sp>
      <p:sp>
        <p:nvSpPr>
          <p:cNvPr id="3" name="Päivämäärän paikkamerkki 2"/>
          <p:cNvSpPr>
            <a:spLocks noGrp="1"/>
          </p:cNvSpPr>
          <p:nvPr>
            <p:ph type="dt" sz="half" idx="10"/>
          </p:nvPr>
        </p:nvSpPr>
        <p:spPr/>
        <p:txBody>
          <a:bodyPr/>
          <a:lstStyle/>
          <a:p>
            <a:fld id="{6802F13D-C97E-8141-A9FE-5A635C5F607E}" type="datetime1">
              <a:rPr lang="fi-FI" smtClean="0"/>
              <a:t>22.1.2026</a:t>
            </a:fld>
            <a:endParaRPr lang="fi-FI"/>
          </a:p>
        </p:txBody>
      </p:sp>
      <p:sp>
        <p:nvSpPr>
          <p:cNvPr id="4" name="Otsikko 3"/>
          <p:cNvSpPr>
            <a:spLocks noGrp="1"/>
          </p:cNvSpPr>
          <p:nvPr>
            <p:ph type="title"/>
          </p:nvPr>
        </p:nvSpPr>
        <p:spPr>
          <a:xfrm>
            <a:off x="838201" y="365125"/>
            <a:ext cx="10117508" cy="945515"/>
          </a:xfrm>
        </p:spPr>
        <p:txBody>
          <a:bodyPr/>
          <a:lstStyle/>
          <a:p>
            <a:r>
              <a:rPr lang="fi-FI" dirty="0"/>
              <a:t>Arviointikertomus</a:t>
            </a:r>
          </a:p>
        </p:txBody>
      </p:sp>
      <p:sp>
        <p:nvSpPr>
          <p:cNvPr id="5" name="Alatunnisteen paikkamerkki 4"/>
          <p:cNvSpPr>
            <a:spLocks noGrp="1"/>
          </p:cNvSpPr>
          <p:nvPr>
            <p:ph type="ftr" sz="quarter" idx="3"/>
          </p:nvPr>
        </p:nvSpPr>
        <p:spPr/>
        <p:txBody>
          <a:bodyPr/>
          <a:lstStyle/>
          <a:p>
            <a:endParaRPr lang="en-FI"/>
          </a:p>
        </p:txBody>
      </p:sp>
      <p:sp>
        <p:nvSpPr>
          <p:cNvPr id="6" name="Dian numeron paikkamerkki 5"/>
          <p:cNvSpPr>
            <a:spLocks noGrp="1"/>
          </p:cNvSpPr>
          <p:nvPr>
            <p:ph type="sldNum" sz="quarter" idx="4"/>
          </p:nvPr>
        </p:nvSpPr>
        <p:spPr/>
        <p:txBody>
          <a:bodyPr/>
          <a:lstStyle/>
          <a:p>
            <a:fld id="{A1510FE8-D753-C647-A925-D4EB5DB9B7DB}" type="slidenum">
              <a:rPr lang="en-FI" smtClean="0"/>
              <a:pPr/>
              <a:t>12</a:t>
            </a:fld>
            <a:endParaRPr lang="en-FI"/>
          </a:p>
        </p:txBody>
      </p:sp>
    </p:spTree>
    <p:extLst>
      <p:ext uri="{BB962C8B-B14F-4D97-AF65-F5344CB8AC3E}">
        <p14:creationId xmlns:p14="http://schemas.microsoft.com/office/powerpoint/2010/main" val="1537040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838200" y="2204719"/>
            <a:ext cx="10378440" cy="3972243"/>
          </a:xfrm>
        </p:spPr>
        <p:txBody>
          <a:bodyPr/>
          <a:lstStyle/>
          <a:p>
            <a:pPr marL="342900" indent="-342900">
              <a:buFont typeface="Arial" panose="020B0604020202020204" pitchFamily="34" charset="0"/>
              <a:buChar char="•"/>
            </a:pPr>
            <a:r>
              <a:rPr lang="fi-FI" dirty="0"/>
              <a:t>Tarkastuslautakunta kehittää osaamistaan osallistumalla koulutuksiin ja tekemällä itsearviointeja.</a:t>
            </a:r>
          </a:p>
          <a:p>
            <a:endParaRPr lang="fi-FI" dirty="0"/>
          </a:p>
          <a:p>
            <a:endParaRPr lang="fi-FI" dirty="0"/>
          </a:p>
        </p:txBody>
      </p:sp>
      <p:sp>
        <p:nvSpPr>
          <p:cNvPr id="3" name="Päivämäärän paikkamerkki 2"/>
          <p:cNvSpPr>
            <a:spLocks noGrp="1"/>
          </p:cNvSpPr>
          <p:nvPr>
            <p:ph type="dt" sz="half" idx="10"/>
          </p:nvPr>
        </p:nvSpPr>
        <p:spPr/>
        <p:txBody>
          <a:bodyPr/>
          <a:lstStyle/>
          <a:p>
            <a:fld id="{6802F13D-C97E-8141-A9FE-5A635C5F607E}" type="datetime1">
              <a:rPr lang="fi-FI" smtClean="0"/>
              <a:t>22.1.2026</a:t>
            </a:fld>
            <a:endParaRPr lang="fi-FI"/>
          </a:p>
        </p:txBody>
      </p:sp>
      <p:sp>
        <p:nvSpPr>
          <p:cNvPr id="4" name="Otsikko 3"/>
          <p:cNvSpPr>
            <a:spLocks noGrp="1"/>
          </p:cNvSpPr>
          <p:nvPr>
            <p:ph type="title"/>
          </p:nvPr>
        </p:nvSpPr>
        <p:spPr/>
        <p:txBody>
          <a:bodyPr/>
          <a:lstStyle/>
          <a:p>
            <a:r>
              <a:rPr lang="fi-FI" dirty="0"/>
              <a:t>Arvioinnin kehittäminen</a:t>
            </a:r>
          </a:p>
        </p:txBody>
      </p:sp>
      <p:sp>
        <p:nvSpPr>
          <p:cNvPr id="5" name="Alatunnisteen paikkamerkki 4"/>
          <p:cNvSpPr>
            <a:spLocks noGrp="1"/>
          </p:cNvSpPr>
          <p:nvPr>
            <p:ph type="ftr" sz="quarter" idx="3"/>
          </p:nvPr>
        </p:nvSpPr>
        <p:spPr/>
        <p:txBody>
          <a:bodyPr/>
          <a:lstStyle/>
          <a:p>
            <a:endParaRPr lang="en-FI"/>
          </a:p>
        </p:txBody>
      </p:sp>
      <p:sp>
        <p:nvSpPr>
          <p:cNvPr id="6" name="Dian numeron paikkamerkki 5"/>
          <p:cNvSpPr>
            <a:spLocks noGrp="1"/>
          </p:cNvSpPr>
          <p:nvPr>
            <p:ph type="sldNum" sz="quarter" idx="4"/>
          </p:nvPr>
        </p:nvSpPr>
        <p:spPr/>
        <p:txBody>
          <a:bodyPr/>
          <a:lstStyle/>
          <a:p>
            <a:fld id="{A1510FE8-D753-C647-A925-D4EB5DB9B7DB}" type="slidenum">
              <a:rPr lang="en-FI" smtClean="0"/>
              <a:pPr/>
              <a:t>13</a:t>
            </a:fld>
            <a:endParaRPr lang="en-FI"/>
          </a:p>
        </p:txBody>
      </p:sp>
    </p:spTree>
    <p:extLst>
      <p:ext uri="{BB962C8B-B14F-4D97-AF65-F5344CB8AC3E}">
        <p14:creationId xmlns:p14="http://schemas.microsoft.com/office/powerpoint/2010/main" val="3842409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838200" y="1910080"/>
            <a:ext cx="10886440" cy="4673599"/>
          </a:xfrm>
        </p:spPr>
        <p:txBody>
          <a:bodyPr/>
          <a:lstStyle/>
          <a:p>
            <a:pPr marL="342900" indent="-342900">
              <a:buFont typeface="Arial" panose="020B0604020202020204" pitchFamily="34" charset="0"/>
              <a:buChar char="•"/>
            </a:pPr>
            <a:r>
              <a:rPr lang="fi-FI" dirty="0"/>
              <a:t>Tarkastuslautakunnan toiminta on pääsääntöisesti julkista.</a:t>
            </a:r>
          </a:p>
          <a:p>
            <a:pPr marL="342900" indent="-342900">
              <a:buFont typeface="Arial" panose="020B0604020202020204" pitchFamily="34" charset="0"/>
              <a:buChar char="•"/>
            </a:pPr>
            <a:r>
              <a:rPr lang="fi-FI" dirty="0"/>
              <a:t>Tarkastuslautakunnan kokouksissa esitellyt aineistot ja laaditut muistiot ovat julkisuuslain mukaisia valmisteluasiakirjoja eivätkä siten ole julkisia. </a:t>
            </a:r>
          </a:p>
          <a:p>
            <a:pPr marL="342900" indent="-342900">
              <a:buFont typeface="Arial" panose="020B0604020202020204" pitchFamily="34" charset="0"/>
              <a:buChar char="•"/>
            </a:pPr>
            <a:r>
              <a:rPr lang="fi-FI" dirty="0"/>
              <a:t>Arviointityön luonne edellyttää luottamuksellisuutta, jotta arviointikohteet voivat kertoa avoimesti asioistaan.</a:t>
            </a:r>
          </a:p>
          <a:p>
            <a:pPr marL="342900" indent="-342900">
              <a:buFont typeface="Arial" panose="020B0604020202020204" pitchFamily="34" charset="0"/>
              <a:buChar char="•"/>
            </a:pPr>
            <a:r>
              <a:rPr lang="fi-FI" dirty="0"/>
              <a:t>Tarkastuslautakunnan julkinen raportti on arviointikertomus, joka on kaikkien saatavilla hyvinvointialueen verkkosivuilla.</a:t>
            </a:r>
          </a:p>
          <a:p>
            <a:pPr marL="342900" indent="-342900">
              <a:buFont typeface="Arial" panose="020B0604020202020204" pitchFamily="34" charset="0"/>
              <a:buChar char="•"/>
            </a:pPr>
            <a:r>
              <a:rPr lang="fi-FI" dirty="0"/>
              <a:t>Arviointikertomus jaetaan valtuutetuille, arviointikohteille ja muille tarkastuslautakunnan tarpeelliseksi katsomille tahoille.</a:t>
            </a:r>
          </a:p>
          <a:p>
            <a:pPr marL="342900" indent="-342900">
              <a:buFont typeface="Arial" panose="020B0604020202020204" pitchFamily="34" charset="0"/>
              <a:buChar char="•"/>
            </a:pPr>
            <a:r>
              <a:rPr lang="fi-FI" dirty="0"/>
              <a:t>Arviointikertomuksen valmistumisesta julkaistaan mediatiedote.</a:t>
            </a:r>
          </a:p>
          <a:p>
            <a:endParaRPr lang="fi-FI" dirty="0"/>
          </a:p>
        </p:txBody>
      </p:sp>
      <p:sp>
        <p:nvSpPr>
          <p:cNvPr id="3" name="Päivämäärän paikkamerkki 2"/>
          <p:cNvSpPr>
            <a:spLocks noGrp="1"/>
          </p:cNvSpPr>
          <p:nvPr>
            <p:ph type="dt" sz="half" idx="10"/>
          </p:nvPr>
        </p:nvSpPr>
        <p:spPr/>
        <p:txBody>
          <a:bodyPr/>
          <a:lstStyle/>
          <a:p>
            <a:fld id="{6802F13D-C97E-8141-A9FE-5A635C5F607E}" type="datetime1">
              <a:rPr lang="fi-FI" smtClean="0"/>
              <a:t>22.1.2026</a:t>
            </a:fld>
            <a:endParaRPr lang="fi-FI"/>
          </a:p>
        </p:txBody>
      </p:sp>
      <p:sp>
        <p:nvSpPr>
          <p:cNvPr id="4" name="Otsikko 3"/>
          <p:cNvSpPr>
            <a:spLocks noGrp="1"/>
          </p:cNvSpPr>
          <p:nvPr>
            <p:ph type="title"/>
          </p:nvPr>
        </p:nvSpPr>
        <p:spPr/>
        <p:txBody>
          <a:bodyPr/>
          <a:lstStyle/>
          <a:p>
            <a:r>
              <a:rPr lang="fi-FI" dirty="0"/>
              <a:t>Tarkastuslautakunnan arviointityön julkisuus ja tiedottaminen </a:t>
            </a:r>
          </a:p>
        </p:txBody>
      </p:sp>
      <p:sp>
        <p:nvSpPr>
          <p:cNvPr id="5" name="Alatunnisteen paikkamerkki 4"/>
          <p:cNvSpPr>
            <a:spLocks noGrp="1"/>
          </p:cNvSpPr>
          <p:nvPr>
            <p:ph type="ftr" sz="quarter" idx="3"/>
          </p:nvPr>
        </p:nvSpPr>
        <p:spPr/>
        <p:txBody>
          <a:bodyPr/>
          <a:lstStyle/>
          <a:p>
            <a:endParaRPr lang="en-FI"/>
          </a:p>
        </p:txBody>
      </p:sp>
      <p:sp>
        <p:nvSpPr>
          <p:cNvPr id="6" name="Dian numeron paikkamerkki 5"/>
          <p:cNvSpPr>
            <a:spLocks noGrp="1"/>
          </p:cNvSpPr>
          <p:nvPr>
            <p:ph type="sldNum" sz="quarter" idx="4"/>
          </p:nvPr>
        </p:nvSpPr>
        <p:spPr/>
        <p:txBody>
          <a:bodyPr/>
          <a:lstStyle/>
          <a:p>
            <a:fld id="{A1510FE8-D753-C647-A925-D4EB5DB9B7DB}" type="slidenum">
              <a:rPr lang="en-FI" smtClean="0"/>
              <a:pPr/>
              <a:t>14</a:t>
            </a:fld>
            <a:endParaRPr lang="en-FI"/>
          </a:p>
        </p:txBody>
      </p:sp>
    </p:spTree>
    <p:extLst>
      <p:ext uri="{BB962C8B-B14F-4D97-AF65-F5344CB8AC3E}">
        <p14:creationId xmlns:p14="http://schemas.microsoft.com/office/powerpoint/2010/main" val="1430859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AAAD575D-628E-EBF1-C7F1-45958542EA0F}"/>
              </a:ext>
            </a:extLst>
          </p:cNvPr>
          <p:cNvSpPr>
            <a:spLocks noGrp="1"/>
          </p:cNvSpPr>
          <p:nvPr>
            <p:ph idx="1"/>
          </p:nvPr>
        </p:nvSpPr>
        <p:spPr>
          <a:xfrm>
            <a:off x="838200" y="2369573"/>
            <a:ext cx="9760974" cy="3807389"/>
          </a:xfrm>
        </p:spPr>
        <p:txBody>
          <a:bodyPr>
            <a:normAutofit/>
          </a:bodyPr>
          <a:lstStyle/>
          <a:p>
            <a:pPr marL="342900" indent="-342900">
              <a:buFont typeface="Arial" panose="020B0604020202020204" pitchFamily="34" charset="0"/>
              <a:buChar char="•"/>
            </a:pPr>
            <a:r>
              <a:rPr lang="fi-FI" dirty="0"/>
              <a:t>Arvioinnin laatuohje </a:t>
            </a:r>
          </a:p>
          <a:p>
            <a:pPr marL="800100" lvl="1" indent="-342900">
              <a:buFont typeface="Arial" panose="020B0604020202020204" pitchFamily="34" charset="0"/>
              <a:buChar char="•"/>
            </a:pPr>
            <a:r>
              <a:rPr lang="fi-FI" dirty="0"/>
              <a:t>kuvaa tarkastuslautakunnan lakisääteisen arviointitehtävän toteutustavan Satakunnan hyvinvointialueella ja varmistaa osaltaan arvioinnin laadun. Tarkastuslautakuntaa avustaa tarkastuspäällikkö, joka valmistelee lautakunnan arvioinnit.</a:t>
            </a:r>
          </a:p>
          <a:p>
            <a:pPr marL="342900" indent="-342900">
              <a:buFont typeface="Arial" panose="020B0604020202020204" pitchFamily="34" charset="0"/>
              <a:buChar char="•"/>
            </a:pPr>
            <a:r>
              <a:rPr lang="fi-FI" dirty="0"/>
              <a:t>Arviointiprosessin kuvaus ja sitoutuminen yhteisiin toimintatapoihin edistää hyvää arvioinnin laatua.</a:t>
            </a:r>
          </a:p>
          <a:p>
            <a:endParaRPr lang="fi-FI" dirty="0"/>
          </a:p>
        </p:txBody>
      </p:sp>
      <p:sp>
        <p:nvSpPr>
          <p:cNvPr id="3" name="Päivämäärän paikkamerkki 2">
            <a:extLst>
              <a:ext uri="{FF2B5EF4-FFF2-40B4-BE49-F238E27FC236}">
                <a16:creationId xmlns:a16="http://schemas.microsoft.com/office/drawing/2014/main" id="{6F4F0FF0-915A-67B4-7F81-CDBC8F7AEF44}"/>
              </a:ext>
            </a:extLst>
          </p:cNvPr>
          <p:cNvSpPr>
            <a:spLocks noGrp="1"/>
          </p:cNvSpPr>
          <p:nvPr>
            <p:ph type="dt" sz="half" idx="10"/>
          </p:nvPr>
        </p:nvSpPr>
        <p:spPr/>
        <p:txBody>
          <a:bodyPr/>
          <a:lstStyle/>
          <a:p>
            <a:fld id="{6802F13D-C97E-8141-A9FE-5A635C5F607E}" type="datetime1">
              <a:rPr lang="fi-FI" smtClean="0"/>
              <a:t>22.1.2026</a:t>
            </a:fld>
            <a:endParaRPr lang="fi-FI"/>
          </a:p>
        </p:txBody>
      </p:sp>
      <p:sp>
        <p:nvSpPr>
          <p:cNvPr id="4" name="Otsikko 3">
            <a:extLst>
              <a:ext uri="{FF2B5EF4-FFF2-40B4-BE49-F238E27FC236}">
                <a16:creationId xmlns:a16="http://schemas.microsoft.com/office/drawing/2014/main" id="{23FCD44A-5391-05C3-AEC4-469AB988DFF1}"/>
              </a:ext>
            </a:extLst>
          </p:cNvPr>
          <p:cNvSpPr>
            <a:spLocks noGrp="1"/>
          </p:cNvSpPr>
          <p:nvPr>
            <p:ph type="title"/>
          </p:nvPr>
        </p:nvSpPr>
        <p:spPr/>
        <p:txBody>
          <a:bodyPr/>
          <a:lstStyle/>
          <a:p>
            <a:r>
              <a:rPr lang="fi-FI" dirty="0">
                <a:cs typeface="Poppins"/>
              </a:rPr>
              <a:t>Arvioinnin laatuohjeen tarkoitus</a:t>
            </a:r>
            <a:endParaRPr lang="fi-FI" dirty="0"/>
          </a:p>
        </p:txBody>
      </p:sp>
      <p:sp>
        <p:nvSpPr>
          <p:cNvPr id="5" name="Alatunnisteen paikkamerkki 4">
            <a:extLst>
              <a:ext uri="{FF2B5EF4-FFF2-40B4-BE49-F238E27FC236}">
                <a16:creationId xmlns:a16="http://schemas.microsoft.com/office/drawing/2014/main" id="{89495E14-5545-DF87-87A6-998A75FDE89D}"/>
              </a:ext>
            </a:extLst>
          </p:cNvPr>
          <p:cNvSpPr>
            <a:spLocks noGrp="1"/>
          </p:cNvSpPr>
          <p:nvPr>
            <p:ph type="ftr" sz="quarter" idx="3"/>
          </p:nvPr>
        </p:nvSpPr>
        <p:spPr/>
        <p:txBody>
          <a:bodyPr/>
          <a:lstStyle/>
          <a:p>
            <a:endParaRPr lang="en-FI"/>
          </a:p>
        </p:txBody>
      </p:sp>
      <p:sp>
        <p:nvSpPr>
          <p:cNvPr id="6" name="Dian numeron paikkamerkki 5">
            <a:extLst>
              <a:ext uri="{FF2B5EF4-FFF2-40B4-BE49-F238E27FC236}">
                <a16:creationId xmlns:a16="http://schemas.microsoft.com/office/drawing/2014/main" id="{636A30C7-D2B6-E676-E660-E7427C11A59C}"/>
              </a:ext>
            </a:extLst>
          </p:cNvPr>
          <p:cNvSpPr>
            <a:spLocks noGrp="1"/>
          </p:cNvSpPr>
          <p:nvPr>
            <p:ph type="sldNum" sz="quarter" idx="4"/>
          </p:nvPr>
        </p:nvSpPr>
        <p:spPr/>
        <p:txBody>
          <a:bodyPr/>
          <a:lstStyle/>
          <a:p>
            <a:fld id="{A1510FE8-D753-C647-A925-D4EB5DB9B7DB}" type="slidenum">
              <a:rPr lang="en-FI" smtClean="0"/>
              <a:pPr/>
              <a:t>2</a:t>
            </a:fld>
            <a:endParaRPr lang="en-FI"/>
          </a:p>
        </p:txBody>
      </p:sp>
    </p:spTree>
    <p:extLst>
      <p:ext uri="{BB962C8B-B14F-4D97-AF65-F5344CB8AC3E}">
        <p14:creationId xmlns:p14="http://schemas.microsoft.com/office/powerpoint/2010/main" val="1998313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838200" y="1435510"/>
            <a:ext cx="10515600" cy="5014451"/>
          </a:xfrm>
        </p:spPr>
        <p:txBody>
          <a:bodyPr>
            <a:normAutofit fontScale="85000" lnSpcReduction="10000"/>
          </a:bodyPr>
          <a:lstStyle/>
          <a:p>
            <a:r>
              <a:rPr lang="fi-FI" dirty="0"/>
              <a:t>Hyvinvointialuelain (2021/611) 125 §:n mukaan aluevaltuusto asettaa tarkastuslautakunnan hallinnon ja talouden tarkastuksen sekä arvioinnin järjestämistä varten. Lautakunnan puheenjohtajan ja varapuheenjohtajan tulee olla valtuutettuja.</a:t>
            </a:r>
          </a:p>
          <a:p>
            <a:r>
              <a:rPr lang="fi-FI" dirty="0"/>
              <a:t>Tarkastuslautakunnan tehtävänä on:</a:t>
            </a:r>
          </a:p>
          <a:p>
            <a:pPr lvl="1"/>
            <a:r>
              <a:rPr lang="fi-FI" dirty="0"/>
              <a:t>1) valmistella aluevaltuuston päätettävät hallinnon ja talouden tarkastusta koskevat asiat;</a:t>
            </a:r>
          </a:p>
          <a:p>
            <a:pPr lvl="1"/>
            <a:r>
              <a:rPr lang="fi-FI" dirty="0"/>
              <a:t>2) arvioida, ovatko aluevaltuuston asettamat toiminnan ja talouden tavoitteet hyvinvointialueella ja hyvinvointialuekonsernissa toteutuneet ja onko toiminta järjestetty tuloksellisella ja tarkoituksenmukaisella tavalla;</a:t>
            </a:r>
          </a:p>
          <a:p>
            <a:pPr lvl="1"/>
            <a:r>
              <a:rPr lang="fi-FI" dirty="0"/>
              <a:t>3) arvioida talouden tasapainotuksen toteutumista tilikaudella sekä talous-suunnitelmassa asetettujen tavoitteiden ja toimenpiteiden riittävyyttä talouden tasapainotuksen kannalta;</a:t>
            </a:r>
          </a:p>
          <a:p>
            <a:pPr lvl="1"/>
            <a:r>
              <a:rPr lang="fi-FI" dirty="0"/>
              <a:t>4) huolehtia hyvinvointialueen ja sen tytäryhteisöjen tarkastuksen yhteensovittamisesta;</a:t>
            </a:r>
          </a:p>
          <a:p>
            <a:pPr lvl="1"/>
            <a:r>
              <a:rPr lang="fi-FI" dirty="0"/>
              <a:t>5) valvoa, että 89 §:ssä säädettyä velvollisuutta ilmoittaa sidonnaisuuksista noudatetaan, ja saattaa ilmoitukset aluevaltuuston tiedoksi;</a:t>
            </a:r>
          </a:p>
          <a:p>
            <a:pPr lvl="1"/>
            <a:r>
              <a:rPr lang="fi-FI" dirty="0"/>
              <a:t>6) valmistella aluehallitukselle esitys tehtäviään koskeviksi hallintosäännön määräyksiksi sekä arvioinnin ja tarkastuksen talousarvioksi.</a:t>
            </a:r>
          </a:p>
          <a:p>
            <a:r>
              <a:rPr lang="fi-FI" dirty="0"/>
              <a:t>Tarkastuslautakunta laatii arviointisuunnitelman ja antaa aluevaltuustolle kultakin vuodelta arviointikertomuksen, jossa esitetään arvioinnin tulokset. Arviointikertomus käsitellään aluevaltuustossa tilinpäätöksen yhteydessä. Lautakunta voi antaa aluevaltuustolle muitakin tarpeellisina pitämiään selvityksiä arvioinnin tuloksista.</a:t>
            </a:r>
          </a:p>
          <a:p>
            <a:endParaRPr lang="fi-FI" dirty="0"/>
          </a:p>
        </p:txBody>
      </p:sp>
      <p:sp>
        <p:nvSpPr>
          <p:cNvPr id="3" name="Päivämäärän paikkamerkki 2"/>
          <p:cNvSpPr>
            <a:spLocks noGrp="1"/>
          </p:cNvSpPr>
          <p:nvPr>
            <p:ph type="dt" sz="half" idx="10"/>
          </p:nvPr>
        </p:nvSpPr>
        <p:spPr/>
        <p:txBody>
          <a:bodyPr/>
          <a:lstStyle/>
          <a:p>
            <a:fld id="{7CA83AB3-EA71-B643-8DEB-4D9748D4296F}" type="datetime1">
              <a:rPr lang="fi-FI" smtClean="0"/>
              <a:t>22.1.2026</a:t>
            </a:fld>
            <a:endParaRPr lang="fi-FI"/>
          </a:p>
        </p:txBody>
      </p:sp>
      <p:sp>
        <p:nvSpPr>
          <p:cNvPr id="4" name="Otsikko 3"/>
          <p:cNvSpPr>
            <a:spLocks noGrp="1"/>
          </p:cNvSpPr>
          <p:nvPr>
            <p:ph type="title"/>
          </p:nvPr>
        </p:nvSpPr>
        <p:spPr/>
        <p:txBody>
          <a:bodyPr/>
          <a:lstStyle/>
          <a:p>
            <a:r>
              <a:rPr lang="fi-FI" dirty="0"/>
              <a:t>Tarkastuslautakunta ja sen tehtävät</a:t>
            </a:r>
          </a:p>
        </p:txBody>
      </p:sp>
      <p:sp>
        <p:nvSpPr>
          <p:cNvPr id="5" name="Alatunnisteen paikkamerkki 4"/>
          <p:cNvSpPr>
            <a:spLocks noGrp="1"/>
          </p:cNvSpPr>
          <p:nvPr>
            <p:ph type="ftr" sz="quarter" idx="3"/>
          </p:nvPr>
        </p:nvSpPr>
        <p:spPr/>
        <p:txBody>
          <a:bodyPr/>
          <a:lstStyle/>
          <a:p>
            <a:endParaRPr lang="en-FI"/>
          </a:p>
        </p:txBody>
      </p:sp>
      <p:sp>
        <p:nvSpPr>
          <p:cNvPr id="6" name="Dian numeron paikkamerkki 5"/>
          <p:cNvSpPr>
            <a:spLocks noGrp="1"/>
          </p:cNvSpPr>
          <p:nvPr>
            <p:ph type="sldNum" sz="quarter" idx="4"/>
          </p:nvPr>
        </p:nvSpPr>
        <p:spPr/>
        <p:txBody>
          <a:bodyPr/>
          <a:lstStyle/>
          <a:p>
            <a:fld id="{A1510FE8-D753-C647-A925-D4EB5DB9B7DB}" type="slidenum">
              <a:rPr lang="en-FI" smtClean="0"/>
              <a:pPr/>
              <a:t>3</a:t>
            </a:fld>
            <a:endParaRPr lang="en-FI"/>
          </a:p>
        </p:txBody>
      </p:sp>
    </p:spTree>
    <p:extLst>
      <p:ext uri="{BB962C8B-B14F-4D97-AF65-F5344CB8AC3E}">
        <p14:creationId xmlns:p14="http://schemas.microsoft.com/office/powerpoint/2010/main" val="1470137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lnSpcReduction="10000"/>
          </a:bodyPr>
          <a:lstStyle/>
          <a:p>
            <a:r>
              <a:rPr lang="fi-FI" dirty="0"/>
              <a:t>Arvioinnissa pyritään arvottaviin johtopäätöksiin. Arvottaminen perustuu kriteereihin, jotka määrittävät arvioinnissa hyvänä tai tavoiteltavana pidettävän asiantilan vallitsevaan toimintatilanteeseen nähden.</a:t>
            </a:r>
          </a:p>
          <a:p>
            <a:r>
              <a:rPr lang="fi-FI" dirty="0"/>
              <a:t>Aluevaltuusto määrittelee vuosittain talousarviossa resurssit hyvinvointialueen toiminnoille ja päättää keskeisistä tavoitteista.</a:t>
            </a:r>
          </a:p>
          <a:p>
            <a:r>
              <a:rPr lang="fi-FI" dirty="0"/>
              <a:t>Tarkastuslautakunta arvioi talousarviotavoitteiden, strategian ja toiminnan tuloksellisuuden toteutumista.</a:t>
            </a:r>
          </a:p>
          <a:p>
            <a:r>
              <a:rPr lang="fi-FI" dirty="0"/>
              <a:t>Tarkastuslautakunnalle kuuluu myös talouden tasapainottamisen arviointitehtävä.</a:t>
            </a:r>
          </a:p>
          <a:p>
            <a:r>
              <a:rPr lang="fi-FI" dirty="0"/>
              <a:t>Arvioinnissa näkökulmana on toiminnan kehittäminen.</a:t>
            </a:r>
          </a:p>
          <a:p>
            <a:r>
              <a:rPr lang="fi-FI" dirty="0"/>
              <a:t>Arvioinnin tavoitteena on tuottaa lisäarvoa aluevaltuuston päätöksentekoon.</a:t>
            </a:r>
          </a:p>
          <a:p>
            <a:endParaRPr lang="fi-FI" dirty="0"/>
          </a:p>
        </p:txBody>
      </p:sp>
      <p:sp>
        <p:nvSpPr>
          <p:cNvPr id="3" name="Päivämäärän paikkamerkki 2"/>
          <p:cNvSpPr>
            <a:spLocks noGrp="1"/>
          </p:cNvSpPr>
          <p:nvPr>
            <p:ph type="dt" sz="half" idx="10"/>
          </p:nvPr>
        </p:nvSpPr>
        <p:spPr/>
        <p:txBody>
          <a:bodyPr/>
          <a:lstStyle/>
          <a:p>
            <a:fld id="{7CA83AB3-EA71-B643-8DEB-4D9748D4296F}" type="datetime1">
              <a:rPr lang="fi-FI" smtClean="0"/>
              <a:t>22.1.2026</a:t>
            </a:fld>
            <a:endParaRPr lang="fi-FI"/>
          </a:p>
        </p:txBody>
      </p:sp>
      <p:sp>
        <p:nvSpPr>
          <p:cNvPr id="4" name="Otsikko 3"/>
          <p:cNvSpPr>
            <a:spLocks noGrp="1"/>
          </p:cNvSpPr>
          <p:nvPr>
            <p:ph type="title"/>
          </p:nvPr>
        </p:nvSpPr>
        <p:spPr/>
        <p:txBody>
          <a:bodyPr/>
          <a:lstStyle/>
          <a:p>
            <a:r>
              <a:rPr lang="fi-FI" dirty="0"/>
              <a:t>Arvioinnin periaatteet</a:t>
            </a:r>
          </a:p>
        </p:txBody>
      </p:sp>
      <p:sp>
        <p:nvSpPr>
          <p:cNvPr id="5" name="Alatunnisteen paikkamerkki 4"/>
          <p:cNvSpPr>
            <a:spLocks noGrp="1"/>
          </p:cNvSpPr>
          <p:nvPr>
            <p:ph type="ftr" sz="quarter" idx="3"/>
          </p:nvPr>
        </p:nvSpPr>
        <p:spPr/>
        <p:txBody>
          <a:bodyPr/>
          <a:lstStyle/>
          <a:p>
            <a:endParaRPr lang="en-FI"/>
          </a:p>
        </p:txBody>
      </p:sp>
      <p:sp>
        <p:nvSpPr>
          <p:cNvPr id="6" name="Dian numeron paikkamerkki 5"/>
          <p:cNvSpPr>
            <a:spLocks noGrp="1"/>
          </p:cNvSpPr>
          <p:nvPr>
            <p:ph type="sldNum" sz="quarter" idx="4"/>
          </p:nvPr>
        </p:nvSpPr>
        <p:spPr/>
        <p:txBody>
          <a:bodyPr/>
          <a:lstStyle/>
          <a:p>
            <a:fld id="{A1510FE8-D753-C647-A925-D4EB5DB9B7DB}" type="slidenum">
              <a:rPr lang="en-FI" smtClean="0"/>
              <a:pPr/>
              <a:t>4</a:t>
            </a:fld>
            <a:endParaRPr lang="en-FI"/>
          </a:p>
        </p:txBody>
      </p:sp>
    </p:spTree>
    <p:extLst>
      <p:ext uri="{BB962C8B-B14F-4D97-AF65-F5344CB8AC3E}">
        <p14:creationId xmlns:p14="http://schemas.microsoft.com/office/powerpoint/2010/main" val="1789245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r>
              <a:rPr lang="fi-FI" dirty="0"/>
              <a:t>Arvioinnin perustana on hyvinvointialueen strategia ja siitä johdetut talousarviotavoitteet</a:t>
            </a:r>
          </a:p>
          <a:p>
            <a:r>
              <a:rPr lang="fi-FI" dirty="0"/>
              <a:t>Arviointisuunnitelma kattaa tarkastuslautakunnan koko toimikauden eli neljä vuotta. Suunnitelmassa kuvataan yleisellä tasolla arviointikokonaisuudet vuosikohtaisesti. Näin varmistetaan, että arviointi kohdistuu olennaisiin asioihin ja kattavasti hyvinvointialueen keskeiseen toimintaan. Puheenjohtajisto valmistelee yhdessä tarkastuspäällikön kanssa arviointisuunnitelmaa ennen tarkastuslautakunnan käsittelyä.</a:t>
            </a:r>
          </a:p>
          <a:p>
            <a:r>
              <a:rPr lang="fi-FI" dirty="0"/>
              <a:t>Työohjelma laaditaan arviointisuunnitelman pohjalta vuodeksi kerrallaan. Työohjelmassa täsmennetään kyseistä vuotta koskevat arviointikohteet ja määritellään arviointiaikataulu. Työohjelmaan voidaan ottaa uusia arviointikohteita, mikäli erityisiä tarpeita ilmenee.</a:t>
            </a:r>
          </a:p>
          <a:p>
            <a:endParaRPr lang="fi-FI" dirty="0"/>
          </a:p>
        </p:txBody>
      </p:sp>
      <p:sp>
        <p:nvSpPr>
          <p:cNvPr id="3" name="Päivämäärän paikkamerkki 2"/>
          <p:cNvSpPr>
            <a:spLocks noGrp="1"/>
          </p:cNvSpPr>
          <p:nvPr>
            <p:ph type="dt" sz="half" idx="10"/>
          </p:nvPr>
        </p:nvSpPr>
        <p:spPr/>
        <p:txBody>
          <a:bodyPr/>
          <a:lstStyle/>
          <a:p>
            <a:fld id="{7CA83AB3-EA71-B643-8DEB-4D9748D4296F}" type="datetime1">
              <a:rPr lang="fi-FI" smtClean="0"/>
              <a:t>22.1.2026</a:t>
            </a:fld>
            <a:endParaRPr lang="fi-FI"/>
          </a:p>
        </p:txBody>
      </p:sp>
      <p:sp>
        <p:nvSpPr>
          <p:cNvPr id="4" name="Otsikko 3"/>
          <p:cNvSpPr>
            <a:spLocks noGrp="1"/>
          </p:cNvSpPr>
          <p:nvPr>
            <p:ph type="title"/>
          </p:nvPr>
        </p:nvSpPr>
        <p:spPr/>
        <p:txBody>
          <a:bodyPr/>
          <a:lstStyle/>
          <a:p>
            <a:r>
              <a:rPr lang="fi-FI" dirty="0"/>
              <a:t>Valtuustokauden arviointisuunnitelma ja vuosittainen työohjelma</a:t>
            </a:r>
          </a:p>
        </p:txBody>
      </p:sp>
      <p:sp>
        <p:nvSpPr>
          <p:cNvPr id="5" name="Alatunnisteen paikkamerkki 4"/>
          <p:cNvSpPr>
            <a:spLocks noGrp="1"/>
          </p:cNvSpPr>
          <p:nvPr>
            <p:ph type="ftr" sz="quarter" idx="3"/>
          </p:nvPr>
        </p:nvSpPr>
        <p:spPr/>
        <p:txBody>
          <a:bodyPr/>
          <a:lstStyle/>
          <a:p>
            <a:endParaRPr lang="en-FI"/>
          </a:p>
        </p:txBody>
      </p:sp>
      <p:sp>
        <p:nvSpPr>
          <p:cNvPr id="6" name="Dian numeron paikkamerkki 5"/>
          <p:cNvSpPr>
            <a:spLocks noGrp="1"/>
          </p:cNvSpPr>
          <p:nvPr>
            <p:ph type="sldNum" sz="quarter" idx="4"/>
          </p:nvPr>
        </p:nvSpPr>
        <p:spPr/>
        <p:txBody>
          <a:bodyPr/>
          <a:lstStyle/>
          <a:p>
            <a:fld id="{A1510FE8-D753-C647-A925-D4EB5DB9B7DB}" type="slidenum">
              <a:rPr lang="en-FI" smtClean="0"/>
              <a:pPr/>
              <a:t>5</a:t>
            </a:fld>
            <a:endParaRPr lang="en-FI"/>
          </a:p>
        </p:txBody>
      </p:sp>
    </p:spTree>
    <p:extLst>
      <p:ext uri="{BB962C8B-B14F-4D97-AF65-F5344CB8AC3E}">
        <p14:creationId xmlns:p14="http://schemas.microsoft.com/office/powerpoint/2010/main" val="1218667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838200" y="2281083"/>
            <a:ext cx="10515600" cy="3895879"/>
          </a:xfrm>
        </p:spPr>
        <p:txBody>
          <a:bodyPr/>
          <a:lstStyle/>
          <a:p>
            <a:r>
              <a:rPr lang="fi-FI" dirty="0"/>
              <a:t>Tarkastuslautakunnan lakisääteinen vuosittainen tehtävä on arvioida aluevaltuuston asettamien tavoitteiden toteutumista. </a:t>
            </a:r>
          </a:p>
          <a:p>
            <a:r>
              <a:rPr lang="fi-FI" dirty="0"/>
              <a:t>Tavoitteet asetetaan hyvinvointialueen talousarviossa. </a:t>
            </a:r>
          </a:p>
          <a:p>
            <a:r>
              <a:rPr lang="fi-FI" dirty="0"/>
              <a:t>Aluevaltuusto asettaa talousarviossa sitovat strategiset tavoitteet ja lisäksi toimialakohtaiset tavoitteet strategian toteuttamiseksi.</a:t>
            </a:r>
          </a:p>
        </p:txBody>
      </p:sp>
      <p:sp>
        <p:nvSpPr>
          <p:cNvPr id="3" name="Päivämäärän paikkamerkki 2"/>
          <p:cNvSpPr>
            <a:spLocks noGrp="1"/>
          </p:cNvSpPr>
          <p:nvPr>
            <p:ph type="dt" sz="half" idx="10"/>
          </p:nvPr>
        </p:nvSpPr>
        <p:spPr/>
        <p:txBody>
          <a:bodyPr/>
          <a:lstStyle/>
          <a:p>
            <a:fld id="{7CA83AB3-EA71-B643-8DEB-4D9748D4296F}" type="datetime1">
              <a:rPr lang="fi-FI" smtClean="0"/>
              <a:t>22.1.2026</a:t>
            </a:fld>
            <a:endParaRPr lang="fi-FI"/>
          </a:p>
        </p:txBody>
      </p:sp>
      <p:sp>
        <p:nvSpPr>
          <p:cNvPr id="4" name="Otsikko 3"/>
          <p:cNvSpPr>
            <a:spLocks noGrp="1"/>
          </p:cNvSpPr>
          <p:nvPr>
            <p:ph type="title"/>
          </p:nvPr>
        </p:nvSpPr>
        <p:spPr/>
        <p:txBody>
          <a:bodyPr/>
          <a:lstStyle/>
          <a:p>
            <a:r>
              <a:rPr lang="fi-FI" dirty="0"/>
              <a:t>Toiminnallisten tavoitteiden arviointi</a:t>
            </a:r>
          </a:p>
        </p:txBody>
      </p:sp>
      <p:sp>
        <p:nvSpPr>
          <p:cNvPr id="5" name="Alatunnisteen paikkamerkki 4"/>
          <p:cNvSpPr>
            <a:spLocks noGrp="1"/>
          </p:cNvSpPr>
          <p:nvPr>
            <p:ph type="ftr" sz="quarter" idx="3"/>
          </p:nvPr>
        </p:nvSpPr>
        <p:spPr/>
        <p:txBody>
          <a:bodyPr/>
          <a:lstStyle/>
          <a:p>
            <a:endParaRPr lang="en-FI"/>
          </a:p>
        </p:txBody>
      </p:sp>
      <p:sp>
        <p:nvSpPr>
          <p:cNvPr id="6" name="Dian numeron paikkamerkki 5"/>
          <p:cNvSpPr>
            <a:spLocks noGrp="1"/>
          </p:cNvSpPr>
          <p:nvPr>
            <p:ph type="sldNum" sz="quarter" idx="4"/>
          </p:nvPr>
        </p:nvSpPr>
        <p:spPr/>
        <p:txBody>
          <a:bodyPr/>
          <a:lstStyle/>
          <a:p>
            <a:fld id="{A1510FE8-D753-C647-A925-D4EB5DB9B7DB}" type="slidenum">
              <a:rPr lang="en-FI" smtClean="0"/>
              <a:pPr/>
              <a:t>6</a:t>
            </a:fld>
            <a:endParaRPr lang="en-FI"/>
          </a:p>
        </p:txBody>
      </p:sp>
    </p:spTree>
    <p:extLst>
      <p:ext uri="{BB962C8B-B14F-4D97-AF65-F5344CB8AC3E}">
        <p14:creationId xmlns:p14="http://schemas.microsoft.com/office/powerpoint/2010/main" val="3856282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838200" y="1690688"/>
            <a:ext cx="10515600" cy="4665662"/>
          </a:xfrm>
        </p:spPr>
        <p:txBody>
          <a:bodyPr/>
          <a:lstStyle/>
          <a:p>
            <a:r>
              <a:rPr lang="fi-FI" dirty="0"/>
              <a:t>Valtuustotavoitteiden arviointi perustuu pääosin tilinpäätöksessä ja toimintakertomuksessa annettuihin tietoihin. Tarvittaessa tavoitteiden arvioinnin tietopohjaa selvitetään toimialoilta sekä laadituista raporteista ja selvityksistä. Toteutuminen arvioidaan seuraavasti:</a:t>
            </a:r>
          </a:p>
          <a:p>
            <a:endParaRPr lang="fi-FI" dirty="0"/>
          </a:p>
        </p:txBody>
      </p:sp>
      <p:sp>
        <p:nvSpPr>
          <p:cNvPr id="3" name="Päivämäärän paikkamerkki 2"/>
          <p:cNvSpPr>
            <a:spLocks noGrp="1"/>
          </p:cNvSpPr>
          <p:nvPr>
            <p:ph type="dt" sz="half" idx="10"/>
          </p:nvPr>
        </p:nvSpPr>
        <p:spPr/>
        <p:txBody>
          <a:bodyPr/>
          <a:lstStyle/>
          <a:p>
            <a:fld id="{7CA83AB3-EA71-B643-8DEB-4D9748D4296F}" type="datetime1">
              <a:rPr lang="fi-FI" smtClean="0"/>
              <a:t>22.1.2026</a:t>
            </a:fld>
            <a:endParaRPr lang="fi-FI"/>
          </a:p>
        </p:txBody>
      </p:sp>
      <p:sp>
        <p:nvSpPr>
          <p:cNvPr id="4" name="Otsikko 3"/>
          <p:cNvSpPr>
            <a:spLocks noGrp="1"/>
          </p:cNvSpPr>
          <p:nvPr>
            <p:ph type="title"/>
          </p:nvPr>
        </p:nvSpPr>
        <p:spPr/>
        <p:txBody>
          <a:bodyPr/>
          <a:lstStyle/>
          <a:p>
            <a:r>
              <a:rPr lang="fi-FI" dirty="0"/>
              <a:t>Valtuustotason sitovien strategisten tavoitteiden arviointi</a:t>
            </a:r>
          </a:p>
        </p:txBody>
      </p:sp>
      <p:sp>
        <p:nvSpPr>
          <p:cNvPr id="5" name="Alatunnisteen paikkamerkki 4"/>
          <p:cNvSpPr>
            <a:spLocks noGrp="1"/>
          </p:cNvSpPr>
          <p:nvPr>
            <p:ph type="ftr" sz="quarter" idx="3"/>
          </p:nvPr>
        </p:nvSpPr>
        <p:spPr/>
        <p:txBody>
          <a:bodyPr/>
          <a:lstStyle/>
          <a:p>
            <a:endParaRPr lang="en-FI"/>
          </a:p>
        </p:txBody>
      </p:sp>
      <p:sp>
        <p:nvSpPr>
          <p:cNvPr id="6" name="Dian numeron paikkamerkki 5"/>
          <p:cNvSpPr>
            <a:spLocks noGrp="1"/>
          </p:cNvSpPr>
          <p:nvPr>
            <p:ph type="sldNum" sz="quarter" idx="4"/>
          </p:nvPr>
        </p:nvSpPr>
        <p:spPr/>
        <p:txBody>
          <a:bodyPr/>
          <a:lstStyle/>
          <a:p>
            <a:fld id="{A1510FE8-D753-C647-A925-D4EB5DB9B7DB}" type="slidenum">
              <a:rPr lang="en-FI" smtClean="0"/>
              <a:pPr/>
              <a:t>7</a:t>
            </a:fld>
            <a:endParaRPr lang="en-FI"/>
          </a:p>
        </p:txBody>
      </p:sp>
      <p:graphicFrame>
        <p:nvGraphicFramePr>
          <p:cNvPr id="7" name="Sisällön paikkamerkki 3"/>
          <p:cNvGraphicFramePr>
            <a:graphicFrameLocks/>
          </p:cNvGraphicFramePr>
          <p:nvPr>
            <p:extLst>
              <p:ext uri="{D42A27DB-BD31-4B8C-83A1-F6EECF244321}">
                <p14:modId xmlns:p14="http://schemas.microsoft.com/office/powerpoint/2010/main" val="3865004594"/>
              </p:ext>
            </p:extLst>
          </p:nvPr>
        </p:nvGraphicFramePr>
        <p:xfrm>
          <a:off x="246581" y="3016250"/>
          <a:ext cx="11681716" cy="3415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0157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99914097-B574-E445-8DAF-5F80D57939A8}"/>
              </a:ext>
            </a:extLst>
          </p:cNvPr>
          <p:cNvSpPr>
            <a:spLocks noGrp="1"/>
          </p:cNvSpPr>
          <p:nvPr>
            <p:ph idx="1"/>
          </p:nvPr>
        </p:nvSpPr>
        <p:spPr>
          <a:xfrm>
            <a:off x="838200" y="1825625"/>
            <a:ext cx="10419080" cy="4351338"/>
          </a:xfrm>
        </p:spPr>
        <p:txBody>
          <a:bodyPr>
            <a:normAutofit/>
          </a:bodyPr>
          <a:lstStyle/>
          <a:p>
            <a:pPr marL="342900" indent="-342900">
              <a:buFont typeface="Arial" panose="020B0604020202020204" pitchFamily="34" charset="0"/>
              <a:buChar char="•"/>
            </a:pPr>
            <a:r>
              <a:rPr lang="fi-FI" dirty="0"/>
              <a:t>Tilinpäätöksessä raportoidaan hyvinvointialueen ja hyvinvointialuekonsernin talouden toteutumisesta. Tarkastuslautakunta tekee oman arviointinsa talouden tavoitteiden toteutumisesta arviointikertomukseen.</a:t>
            </a:r>
          </a:p>
          <a:p>
            <a:pPr marL="342900" indent="-342900">
              <a:buFont typeface="Arial" panose="020B0604020202020204" pitchFamily="34" charset="0"/>
              <a:buChar char="•"/>
            </a:pPr>
            <a:r>
              <a:rPr lang="fi-FI" dirty="0"/>
              <a:t>Hyvinvointialueen ja hyvinvointialuekonsernin talouden arvioinnissa pyritään tuomaan esiin tunnuslukujen aikasarjoja ja vertailutietoa muiden hyvinvointialueiden tilanteesta. Aluevaltuutetuille pyritään esittämään näin uusia näkökulmia hyvinvointialueen talouteen ja sen kehittymiseen. </a:t>
            </a:r>
          </a:p>
          <a:p>
            <a:pPr marL="342900" indent="-342900">
              <a:buFont typeface="Arial" panose="020B0604020202020204" pitchFamily="34" charset="0"/>
              <a:buChar char="•"/>
            </a:pPr>
            <a:r>
              <a:rPr lang="fi-FI" dirty="0"/>
              <a:t>Tarkastuslautakunnan on puututtava arviointikertomuksessaan talouden tasapainotukseen, jos hyvinvointialueen talous tai taloutta koskevat suunnitelmat ovat alijäämäisiä (hyvinvointialuelaki 115 § ja 125 §). </a:t>
            </a:r>
          </a:p>
          <a:p>
            <a:endParaRPr lang="fi-FI" dirty="0"/>
          </a:p>
        </p:txBody>
      </p:sp>
      <p:sp>
        <p:nvSpPr>
          <p:cNvPr id="3" name="Päivämäärän paikkamerkki 2">
            <a:extLst>
              <a:ext uri="{FF2B5EF4-FFF2-40B4-BE49-F238E27FC236}">
                <a16:creationId xmlns:a16="http://schemas.microsoft.com/office/drawing/2014/main" id="{C0E36C4A-EA5D-D7AD-3B41-CE6015CF67EC}"/>
              </a:ext>
            </a:extLst>
          </p:cNvPr>
          <p:cNvSpPr>
            <a:spLocks noGrp="1"/>
          </p:cNvSpPr>
          <p:nvPr>
            <p:ph type="dt" sz="half" idx="10"/>
          </p:nvPr>
        </p:nvSpPr>
        <p:spPr/>
        <p:txBody>
          <a:bodyPr/>
          <a:lstStyle/>
          <a:p>
            <a:fld id="{6802F13D-C97E-8141-A9FE-5A635C5F607E}" type="datetime1">
              <a:rPr lang="fi-FI" smtClean="0"/>
              <a:t>22.1.2026</a:t>
            </a:fld>
            <a:endParaRPr lang="fi-FI"/>
          </a:p>
        </p:txBody>
      </p:sp>
      <p:sp>
        <p:nvSpPr>
          <p:cNvPr id="4" name="Otsikko 3">
            <a:extLst>
              <a:ext uri="{FF2B5EF4-FFF2-40B4-BE49-F238E27FC236}">
                <a16:creationId xmlns:a16="http://schemas.microsoft.com/office/drawing/2014/main" id="{D8320AB8-2635-C2A2-A800-EDCBBCDC8680}"/>
              </a:ext>
            </a:extLst>
          </p:cNvPr>
          <p:cNvSpPr>
            <a:spLocks noGrp="1"/>
          </p:cNvSpPr>
          <p:nvPr>
            <p:ph type="title"/>
          </p:nvPr>
        </p:nvSpPr>
        <p:spPr/>
        <p:txBody>
          <a:bodyPr/>
          <a:lstStyle/>
          <a:p>
            <a:r>
              <a:rPr lang="fi-FI" dirty="0">
                <a:cs typeface="Poppins"/>
              </a:rPr>
              <a:t>Talouden arviointi</a:t>
            </a:r>
            <a:endParaRPr lang="fi-FI" dirty="0"/>
          </a:p>
        </p:txBody>
      </p:sp>
      <p:sp>
        <p:nvSpPr>
          <p:cNvPr id="5" name="Alatunnisteen paikkamerkki 4">
            <a:extLst>
              <a:ext uri="{FF2B5EF4-FFF2-40B4-BE49-F238E27FC236}">
                <a16:creationId xmlns:a16="http://schemas.microsoft.com/office/drawing/2014/main" id="{F2F7DE14-F725-895C-D452-337187684AE1}"/>
              </a:ext>
            </a:extLst>
          </p:cNvPr>
          <p:cNvSpPr>
            <a:spLocks noGrp="1"/>
          </p:cNvSpPr>
          <p:nvPr>
            <p:ph type="ftr" sz="quarter" idx="3"/>
          </p:nvPr>
        </p:nvSpPr>
        <p:spPr/>
        <p:txBody>
          <a:bodyPr/>
          <a:lstStyle/>
          <a:p>
            <a:endParaRPr lang="en-FI"/>
          </a:p>
        </p:txBody>
      </p:sp>
      <p:sp>
        <p:nvSpPr>
          <p:cNvPr id="6" name="Dian numeron paikkamerkki 5">
            <a:extLst>
              <a:ext uri="{FF2B5EF4-FFF2-40B4-BE49-F238E27FC236}">
                <a16:creationId xmlns:a16="http://schemas.microsoft.com/office/drawing/2014/main" id="{54FC8AE7-EC13-94E8-4CB5-16544330A2FC}"/>
              </a:ext>
            </a:extLst>
          </p:cNvPr>
          <p:cNvSpPr>
            <a:spLocks noGrp="1"/>
          </p:cNvSpPr>
          <p:nvPr>
            <p:ph type="sldNum" sz="quarter" idx="4"/>
          </p:nvPr>
        </p:nvSpPr>
        <p:spPr/>
        <p:txBody>
          <a:bodyPr/>
          <a:lstStyle/>
          <a:p>
            <a:fld id="{A1510FE8-D753-C647-A925-D4EB5DB9B7DB}" type="slidenum">
              <a:rPr lang="en-FI" smtClean="0"/>
              <a:pPr/>
              <a:t>8</a:t>
            </a:fld>
            <a:endParaRPr lang="en-FI"/>
          </a:p>
        </p:txBody>
      </p:sp>
    </p:spTree>
    <p:extLst>
      <p:ext uri="{BB962C8B-B14F-4D97-AF65-F5344CB8AC3E}">
        <p14:creationId xmlns:p14="http://schemas.microsoft.com/office/powerpoint/2010/main" val="1301552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B26AFCF0-2BFE-ED85-4CCF-04BA3856C386}"/>
              </a:ext>
            </a:extLst>
          </p:cNvPr>
          <p:cNvSpPr>
            <a:spLocks noGrp="1"/>
          </p:cNvSpPr>
          <p:nvPr>
            <p:ph idx="1"/>
          </p:nvPr>
        </p:nvSpPr>
        <p:spPr>
          <a:xfrm>
            <a:off x="838200" y="1690688"/>
            <a:ext cx="10784840" cy="4750751"/>
          </a:xfrm>
        </p:spPr>
        <p:txBody>
          <a:bodyPr vert="horz" lIns="72000" tIns="36000" rIns="72000" bIns="36000" rtlCol="0" anchor="t">
            <a:normAutofit fontScale="77500" lnSpcReduction="20000"/>
          </a:bodyPr>
          <a:lstStyle/>
          <a:p>
            <a:pPr marL="342900" indent="-342900">
              <a:buFont typeface="Arial" panose="020B0604020202020204" pitchFamily="34" charset="0"/>
              <a:buChar char="•"/>
            </a:pPr>
            <a:r>
              <a:rPr lang="fi-FI" sz="2600" dirty="0"/>
              <a:t>Hyvinvointialuelain mukaan tarkastuslautakunta arvioi onko toiminta järjestetty tuloksellisella ja tarkoituksenmukaisella tavalla.</a:t>
            </a:r>
          </a:p>
          <a:p>
            <a:pPr marL="342900" indent="-342900">
              <a:buFont typeface="Arial" panose="020B0604020202020204" pitchFamily="34" charset="0"/>
              <a:buChar char="•"/>
            </a:pPr>
            <a:r>
              <a:rPr lang="fi-FI" sz="2600" b="1" dirty="0"/>
              <a:t>Tuloksellisuutta </a:t>
            </a:r>
            <a:r>
              <a:rPr lang="fi-FI" sz="2600" dirty="0"/>
              <a:t>arvioidaan neljästä näkökulmasta peilaten asetettuihin tavoitteisiin:</a:t>
            </a:r>
          </a:p>
          <a:p>
            <a:pPr marL="800100" lvl="1" indent="-342900">
              <a:buFont typeface="Arial" panose="020B0604020202020204" pitchFamily="34" charset="0"/>
              <a:buChar char="•"/>
            </a:pPr>
            <a:r>
              <a:rPr lang="fi-FI" sz="2400" dirty="0"/>
              <a:t>Tuottavuus ja taloudellisuus</a:t>
            </a:r>
          </a:p>
          <a:p>
            <a:pPr lvl="2"/>
            <a:r>
              <a:rPr lang="fi-FI" sz="2400" dirty="0"/>
              <a:t>arviointikohdetta kuvaavan toiminnan tunnusluvut (tilinpäätös)</a:t>
            </a:r>
          </a:p>
          <a:p>
            <a:pPr lvl="2"/>
            <a:r>
              <a:rPr lang="fi-FI" sz="2400" dirty="0"/>
              <a:t>saatavilla olevat tuottavuuden mittarit, jotka kuvaavat tuotosten ja panosten välistä suhdetta </a:t>
            </a:r>
          </a:p>
          <a:p>
            <a:pPr marL="800100" lvl="1" indent="-342900">
              <a:buFont typeface="Arial" panose="020B0604020202020204" pitchFamily="34" charset="0"/>
              <a:buChar char="•"/>
            </a:pPr>
            <a:r>
              <a:rPr lang="fi-FI" sz="2400" dirty="0"/>
              <a:t>Työelämän laatu</a:t>
            </a:r>
          </a:p>
          <a:p>
            <a:pPr lvl="2"/>
            <a:r>
              <a:rPr lang="fi-FI" sz="2400" dirty="0"/>
              <a:t>työyhteisön ja henkilöstön kyky aikaansaada tuloksellisuutta (</a:t>
            </a:r>
            <a:r>
              <a:rPr lang="fi-FI" sz="2400" dirty="0" err="1"/>
              <a:t>Tyhy</a:t>
            </a:r>
            <a:r>
              <a:rPr lang="fi-FI" sz="2400" dirty="0"/>
              <a:t>-kyselyjen tulokset, henkilöstöraportin tunnusluvut, työturvallisuus)</a:t>
            </a:r>
          </a:p>
          <a:p>
            <a:pPr marL="800100" lvl="1" indent="-342900">
              <a:buFont typeface="Arial" panose="020B0604020202020204" pitchFamily="34" charset="0"/>
              <a:buChar char="•"/>
            </a:pPr>
            <a:r>
              <a:rPr lang="fi-FI" sz="2400" dirty="0"/>
              <a:t>Palvelujen laatu </a:t>
            </a:r>
          </a:p>
          <a:p>
            <a:pPr lvl="2"/>
            <a:r>
              <a:rPr lang="fi-FI" sz="2400" dirty="0"/>
              <a:t>asiakaspalvelun toimivuus ja asiakkaan kokemus laadusta, mm. potilasturvallisuus ja asukastyytyväisyyskyselyjen tulokset</a:t>
            </a:r>
          </a:p>
          <a:p>
            <a:pPr marL="800100" lvl="1" indent="-342900">
              <a:buFont typeface="Arial" panose="020B0604020202020204" pitchFamily="34" charset="0"/>
              <a:buChar char="•"/>
            </a:pPr>
            <a:r>
              <a:rPr lang="fi-FI" sz="2400" dirty="0"/>
              <a:t>Palvelujen vaikuttavuus </a:t>
            </a:r>
          </a:p>
          <a:p>
            <a:pPr lvl="2"/>
            <a:r>
              <a:rPr lang="fi-FI" sz="2400" dirty="0"/>
              <a:t>toiminnalle asetettujen tavoitteiden saavuttamisen arviointi, tunnusluvut, palvelutarpeeseen vastaaminen</a:t>
            </a:r>
          </a:p>
          <a:p>
            <a:r>
              <a:rPr lang="fi-FI" dirty="0">
                <a:cs typeface="Poppins"/>
              </a:rPr>
              <a:t> </a:t>
            </a:r>
            <a:endParaRPr lang="fi-FI" dirty="0"/>
          </a:p>
        </p:txBody>
      </p:sp>
      <p:sp>
        <p:nvSpPr>
          <p:cNvPr id="3" name="Päivämäärän paikkamerkki 2">
            <a:extLst>
              <a:ext uri="{FF2B5EF4-FFF2-40B4-BE49-F238E27FC236}">
                <a16:creationId xmlns:a16="http://schemas.microsoft.com/office/drawing/2014/main" id="{3EEED8BF-5566-2F45-3445-5105F0FDE255}"/>
              </a:ext>
            </a:extLst>
          </p:cNvPr>
          <p:cNvSpPr>
            <a:spLocks noGrp="1"/>
          </p:cNvSpPr>
          <p:nvPr>
            <p:ph type="dt" sz="half" idx="10"/>
          </p:nvPr>
        </p:nvSpPr>
        <p:spPr/>
        <p:txBody>
          <a:bodyPr/>
          <a:lstStyle/>
          <a:p>
            <a:fld id="{6802F13D-C97E-8141-A9FE-5A635C5F607E}" type="datetime1">
              <a:rPr lang="fi-FI" smtClean="0"/>
              <a:t>22.1.2026</a:t>
            </a:fld>
            <a:endParaRPr lang="fi-FI"/>
          </a:p>
        </p:txBody>
      </p:sp>
      <p:sp>
        <p:nvSpPr>
          <p:cNvPr id="4" name="Otsikko 3">
            <a:extLst>
              <a:ext uri="{FF2B5EF4-FFF2-40B4-BE49-F238E27FC236}">
                <a16:creationId xmlns:a16="http://schemas.microsoft.com/office/drawing/2014/main" id="{BB235F7A-1A42-E911-EBBE-E32854007A35}"/>
              </a:ext>
            </a:extLst>
          </p:cNvPr>
          <p:cNvSpPr>
            <a:spLocks noGrp="1"/>
          </p:cNvSpPr>
          <p:nvPr>
            <p:ph type="title"/>
          </p:nvPr>
        </p:nvSpPr>
        <p:spPr/>
        <p:txBody>
          <a:bodyPr/>
          <a:lstStyle/>
          <a:p>
            <a:r>
              <a:rPr lang="fi-FI" dirty="0"/>
              <a:t>Tuloksellisuus- ja tarkoituksenmukaisuusarviointi 1/2</a:t>
            </a:r>
          </a:p>
        </p:txBody>
      </p:sp>
      <p:sp>
        <p:nvSpPr>
          <p:cNvPr id="5" name="Alatunnisteen paikkamerkki 4">
            <a:extLst>
              <a:ext uri="{FF2B5EF4-FFF2-40B4-BE49-F238E27FC236}">
                <a16:creationId xmlns:a16="http://schemas.microsoft.com/office/drawing/2014/main" id="{3D9064FA-F5C5-76F3-5356-0BF9EC1E703B}"/>
              </a:ext>
            </a:extLst>
          </p:cNvPr>
          <p:cNvSpPr>
            <a:spLocks noGrp="1"/>
          </p:cNvSpPr>
          <p:nvPr>
            <p:ph type="ftr" sz="quarter" idx="3"/>
          </p:nvPr>
        </p:nvSpPr>
        <p:spPr/>
        <p:txBody>
          <a:bodyPr/>
          <a:lstStyle/>
          <a:p>
            <a:endParaRPr lang="en-FI"/>
          </a:p>
        </p:txBody>
      </p:sp>
      <p:sp>
        <p:nvSpPr>
          <p:cNvPr id="6" name="Dian numeron paikkamerkki 5">
            <a:extLst>
              <a:ext uri="{FF2B5EF4-FFF2-40B4-BE49-F238E27FC236}">
                <a16:creationId xmlns:a16="http://schemas.microsoft.com/office/drawing/2014/main" id="{D4DBB4A6-AA5F-0B4F-3FA0-442333600984}"/>
              </a:ext>
            </a:extLst>
          </p:cNvPr>
          <p:cNvSpPr>
            <a:spLocks noGrp="1"/>
          </p:cNvSpPr>
          <p:nvPr>
            <p:ph type="sldNum" sz="quarter" idx="4"/>
          </p:nvPr>
        </p:nvSpPr>
        <p:spPr/>
        <p:txBody>
          <a:bodyPr/>
          <a:lstStyle/>
          <a:p>
            <a:fld id="{A1510FE8-D753-C647-A925-D4EB5DB9B7DB}" type="slidenum">
              <a:rPr lang="en-FI" smtClean="0"/>
              <a:pPr/>
              <a:t>9</a:t>
            </a:fld>
            <a:endParaRPr lang="en-FI"/>
          </a:p>
        </p:txBody>
      </p:sp>
    </p:spTree>
    <p:extLst>
      <p:ext uri="{BB962C8B-B14F-4D97-AF65-F5344CB8AC3E}">
        <p14:creationId xmlns:p14="http://schemas.microsoft.com/office/powerpoint/2010/main" val="4154170785"/>
      </p:ext>
    </p:extLst>
  </p:cSld>
  <p:clrMapOvr>
    <a:masterClrMapping/>
  </p:clrMapOvr>
</p:sld>
</file>

<file path=ppt/theme/theme1.xml><?xml version="1.0" encoding="utf-8"?>
<a:theme xmlns:a="http://schemas.openxmlformats.org/drawingml/2006/main" name="Strategiapohjat">
  <a:themeElements>
    <a:clrScheme name="Satakunnan hyvinvointialue 2022">
      <a:dk1>
        <a:srgbClr val="000000"/>
      </a:dk1>
      <a:lt1>
        <a:srgbClr val="FFFFFF"/>
      </a:lt1>
      <a:dk2>
        <a:srgbClr val="3C1B44"/>
      </a:dk2>
      <a:lt2>
        <a:srgbClr val="EBEBEB"/>
      </a:lt2>
      <a:accent1>
        <a:srgbClr val="CF5CE6"/>
      </a:accent1>
      <a:accent2>
        <a:srgbClr val="1F57CC"/>
      </a:accent2>
      <a:accent3>
        <a:srgbClr val="D20A14"/>
      </a:accent3>
      <a:accent4>
        <a:srgbClr val="00B398"/>
      </a:accent4>
      <a:accent5>
        <a:srgbClr val="FFE500"/>
      </a:accent5>
      <a:accent6>
        <a:srgbClr val="FF4420"/>
      </a:accent6>
      <a:hlink>
        <a:srgbClr val="00584B"/>
      </a:hlink>
      <a:folHlink>
        <a:srgbClr val="32323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rtlCol="0" anchor="ctr"/>
      <a:lstStyle>
        <a:defPPr algn="ctr">
          <a:defRPr dirty="0">
            <a:latin typeface="+mn-lt"/>
            <a:cs typeface="Poppins" pitchFamily="2" charset="77"/>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n-lt"/>
            <a:cs typeface="Poppins" pitchFamily="2" charset="77"/>
          </a:defRPr>
        </a:defPPr>
      </a:lstStyle>
    </a:txDef>
  </a:objectDefaults>
  <a:extraClrSchemeLst/>
  <a:extLst>
    <a:ext uri="{05A4C25C-085E-4340-85A3-A5531E510DB2}">
      <thm15:themeFamily xmlns:thm15="http://schemas.microsoft.com/office/thememl/2012/main" name="sha_esityspohja_FI" id="{688E9963-8CA2-8E40-BF44-0AE8C6AD17C7}" vid="{1CD60D6B-7926-164C-929D-D6F31F828079}"/>
    </a:ext>
  </a:extLst>
</a:theme>
</file>

<file path=ppt/theme/theme2.xml><?xml version="1.0" encoding="utf-8"?>
<a:theme xmlns:a="http://schemas.openxmlformats.org/drawingml/2006/main" name="Sata yleinen">
  <a:themeElements>
    <a:clrScheme name="Satakunnan hyvinvointialue 2022">
      <a:dk1>
        <a:srgbClr val="000000"/>
      </a:dk1>
      <a:lt1>
        <a:srgbClr val="FFFFFF"/>
      </a:lt1>
      <a:dk2>
        <a:srgbClr val="3C1B44"/>
      </a:dk2>
      <a:lt2>
        <a:srgbClr val="EBEBEB"/>
      </a:lt2>
      <a:accent1>
        <a:srgbClr val="CF5CE6"/>
      </a:accent1>
      <a:accent2>
        <a:srgbClr val="1F57CC"/>
      </a:accent2>
      <a:accent3>
        <a:srgbClr val="D20A14"/>
      </a:accent3>
      <a:accent4>
        <a:srgbClr val="00B398"/>
      </a:accent4>
      <a:accent5>
        <a:srgbClr val="FFE500"/>
      </a:accent5>
      <a:accent6>
        <a:srgbClr val="FF4420"/>
      </a:accent6>
      <a:hlink>
        <a:srgbClr val="00584B"/>
      </a:hlink>
      <a:folHlink>
        <a:srgbClr val="32323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rtlCol="0" anchor="ctr"/>
      <a:lstStyle>
        <a:defPPr algn="ctr">
          <a:defRPr dirty="0">
            <a:latin typeface="+mn-lt"/>
            <a:cs typeface="Poppins" pitchFamily="2" charset="77"/>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n-lt"/>
            <a:cs typeface="Poppins" pitchFamily="2" charset="77"/>
          </a:defRPr>
        </a:defPPr>
      </a:lstStyle>
    </a:txDef>
  </a:objectDefaults>
  <a:extraClrSchemeLst/>
  <a:extLst>
    <a:ext uri="{05A4C25C-085E-4340-85A3-A5531E510DB2}">
      <thm15:themeFamily xmlns:thm15="http://schemas.microsoft.com/office/thememl/2012/main" name="sha_esityspohja_FI" id="{688E9963-8CA2-8E40-BF44-0AE8C6AD17C7}" vid="{1CD60D6B-7926-164C-929D-D6F31F828079}"/>
    </a:ext>
  </a:extLst>
</a:theme>
</file>

<file path=ppt/theme/theme3.xml><?xml version="1.0" encoding="utf-8"?>
<a:theme xmlns:a="http://schemas.openxmlformats.org/drawingml/2006/main" name="Sata Sote/Vihrea">
  <a:themeElements>
    <a:clrScheme name="Satakunnan hyvinvointialue 2022">
      <a:dk1>
        <a:srgbClr val="000000"/>
      </a:dk1>
      <a:lt1>
        <a:srgbClr val="FFFFFF"/>
      </a:lt1>
      <a:dk2>
        <a:srgbClr val="3C1B44"/>
      </a:dk2>
      <a:lt2>
        <a:srgbClr val="EBEBEB"/>
      </a:lt2>
      <a:accent1>
        <a:srgbClr val="CF5CE6"/>
      </a:accent1>
      <a:accent2>
        <a:srgbClr val="1F57CC"/>
      </a:accent2>
      <a:accent3>
        <a:srgbClr val="D20A14"/>
      </a:accent3>
      <a:accent4>
        <a:srgbClr val="00B398"/>
      </a:accent4>
      <a:accent5>
        <a:srgbClr val="FFE500"/>
      </a:accent5>
      <a:accent6>
        <a:srgbClr val="FF4420"/>
      </a:accent6>
      <a:hlink>
        <a:srgbClr val="00584B"/>
      </a:hlink>
      <a:folHlink>
        <a:srgbClr val="32323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rtlCol="0" anchor="ctr"/>
      <a:lstStyle>
        <a:defPPr algn="ctr">
          <a:defRPr dirty="0">
            <a:latin typeface="+mn-lt"/>
            <a:cs typeface="Poppins" pitchFamily="2" charset="77"/>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n-lt"/>
            <a:cs typeface="Poppins" pitchFamily="2" charset="77"/>
          </a:defRPr>
        </a:defPPr>
      </a:lstStyle>
    </a:txDef>
  </a:objectDefaults>
  <a:extraClrSchemeLst/>
  <a:extLst>
    <a:ext uri="{05A4C25C-085E-4340-85A3-A5531E510DB2}">
      <thm15:themeFamily xmlns:thm15="http://schemas.microsoft.com/office/thememl/2012/main" name="sha_esityspohja_FI" id="{688E9963-8CA2-8E40-BF44-0AE8C6AD17C7}" vid="{2A56609D-893F-8E47-914B-376BAFE714FF}"/>
    </a:ext>
  </a:extLst>
</a:theme>
</file>

<file path=ppt/theme/theme4.xml><?xml version="1.0" encoding="utf-8"?>
<a:theme xmlns:a="http://schemas.openxmlformats.org/drawingml/2006/main" name="Sata Pelastus/Punainen">
  <a:themeElements>
    <a:clrScheme name="Satakunnan hyvinvointialue 2022">
      <a:dk1>
        <a:srgbClr val="000000"/>
      </a:dk1>
      <a:lt1>
        <a:srgbClr val="FFFFFF"/>
      </a:lt1>
      <a:dk2>
        <a:srgbClr val="3C1B44"/>
      </a:dk2>
      <a:lt2>
        <a:srgbClr val="EBEBEB"/>
      </a:lt2>
      <a:accent1>
        <a:srgbClr val="CF5CE6"/>
      </a:accent1>
      <a:accent2>
        <a:srgbClr val="1F57CC"/>
      </a:accent2>
      <a:accent3>
        <a:srgbClr val="D20A14"/>
      </a:accent3>
      <a:accent4>
        <a:srgbClr val="00B398"/>
      </a:accent4>
      <a:accent5>
        <a:srgbClr val="FFE500"/>
      </a:accent5>
      <a:accent6>
        <a:srgbClr val="FF4420"/>
      </a:accent6>
      <a:hlink>
        <a:srgbClr val="00584B"/>
      </a:hlink>
      <a:folHlink>
        <a:srgbClr val="32323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rtlCol="0" anchor="ctr"/>
      <a:lstStyle>
        <a:defPPr algn="ctr">
          <a:defRPr dirty="0">
            <a:latin typeface="+mn-lt"/>
            <a:cs typeface="Poppins" pitchFamily="2" charset="77"/>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n-lt"/>
            <a:cs typeface="Poppins" pitchFamily="2" charset="77"/>
          </a:defRPr>
        </a:defPPr>
      </a:lstStyle>
    </a:txDef>
  </a:objectDefaults>
  <a:extraClrSchemeLst/>
  <a:extLst>
    <a:ext uri="{05A4C25C-085E-4340-85A3-A5531E510DB2}">
      <thm15:themeFamily xmlns:thm15="http://schemas.microsoft.com/office/thememl/2012/main" name="sha_esityspohja_FI" id="{688E9963-8CA2-8E40-BF44-0AE8C6AD17C7}" vid="{AD223095-1438-654F-A685-81DE42A807F7}"/>
    </a:ext>
  </a:extLst>
</a:theme>
</file>

<file path=ppt/theme/theme5.xml><?xml version="1.0" encoding="utf-8"?>
<a:theme xmlns:a="http://schemas.openxmlformats.org/drawingml/2006/main" name="Sata Hallinto/Sininen">
  <a:themeElements>
    <a:clrScheme name="Satakunnan hyvinvointialue 2022">
      <a:dk1>
        <a:srgbClr val="000000"/>
      </a:dk1>
      <a:lt1>
        <a:srgbClr val="FFFFFF"/>
      </a:lt1>
      <a:dk2>
        <a:srgbClr val="3C1B44"/>
      </a:dk2>
      <a:lt2>
        <a:srgbClr val="EBEBEB"/>
      </a:lt2>
      <a:accent1>
        <a:srgbClr val="CF5CE6"/>
      </a:accent1>
      <a:accent2>
        <a:srgbClr val="1F57CC"/>
      </a:accent2>
      <a:accent3>
        <a:srgbClr val="D20A14"/>
      </a:accent3>
      <a:accent4>
        <a:srgbClr val="00B398"/>
      </a:accent4>
      <a:accent5>
        <a:srgbClr val="FFE500"/>
      </a:accent5>
      <a:accent6>
        <a:srgbClr val="FF4420"/>
      </a:accent6>
      <a:hlink>
        <a:srgbClr val="00584B"/>
      </a:hlink>
      <a:folHlink>
        <a:srgbClr val="32323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rtlCol="0" anchor="ctr"/>
      <a:lstStyle>
        <a:defPPr algn="ctr">
          <a:defRPr dirty="0">
            <a:latin typeface="+mn-lt"/>
            <a:cs typeface="Poppins" pitchFamily="2" charset="77"/>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latin typeface="+mn-lt"/>
            <a:cs typeface="Poppins" pitchFamily="2" charset="77"/>
          </a:defRPr>
        </a:defPPr>
      </a:lstStyle>
    </a:txDef>
  </a:objectDefaults>
  <a:extraClrSchemeLst/>
  <a:extLst>
    <a:ext uri="{05A4C25C-085E-4340-85A3-A5531E510DB2}">
      <thm15:themeFamily xmlns:thm15="http://schemas.microsoft.com/office/thememl/2012/main" name="sha_esityspohja_FI" id="{688E9963-8CA2-8E40-BF44-0AE8C6AD17C7}" vid="{6D90EAC8-937D-6347-A51A-E35764F8713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2D562538AD03654B88854DD952F07D9F" ma:contentTypeVersion="14" ma:contentTypeDescription="Luo uusi asiakirja." ma:contentTypeScope="" ma:versionID="e8e075dde61c1cf09333e470b1526a21">
  <xsd:schema xmlns:xsd="http://www.w3.org/2001/XMLSchema" xmlns:xs="http://www.w3.org/2001/XMLSchema" xmlns:p="http://schemas.microsoft.com/office/2006/metadata/properties" xmlns:ns3="7a960390-2f41-4724-82c2-2336c2be71ee" xmlns:ns4="b85dccc2-9b2a-4019-a298-2b903ed60fd6" targetNamespace="http://schemas.microsoft.com/office/2006/metadata/properties" ma:root="true" ma:fieldsID="21521025557f7f09f9fa778092bf4ab3" ns3:_="" ns4:_="">
    <xsd:import namespace="7a960390-2f41-4724-82c2-2336c2be71ee"/>
    <xsd:import namespace="b85dccc2-9b2a-4019-a298-2b903ed60fd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_activity" minOccurs="0"/>
                <xsd:element ref="ns4:SharedWithUsers" minOccurs="0"/>
                <xsd:element ref="ns4:SharedWithDetails" minOccurs="0"/>
                <xsd:element ref="ns4:SharingHintHash"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960390-2f41-4724-82c2-2336c2be71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dexed="true"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_activity" ma:index="17" nillable="true" ma:displayName="_activity" ma:hidden="true" ma:internalName="_activity">
      <xsd:simpleType>
        <xsd:restriction base="dms:Note"/>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5dccc2-9b2a-4019-a298-2b903ed60fd6"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SharingHintHash" ma:index="20"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b85dccc2-9b2a-4019-a298-2b903ed60fd6">
      <UserInfo>
        <DisplayName>Piia Nurminen</DisplayName>
        <AccountId>152</AccountId>
        <AccountType/>
      </UserInfo>
    </SharedWithUsers>
    <_activity xmlns="7a960390-2f41-4724-82c2-2336c2be71e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EC03DF-DD06-4FD5-885A-B49A7EB520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960390-2f41-4724-82c2-2336c2be71ee"/>
    <ds:schemaRef ds:uri="b85dccc2-9b2a-4019-a298-2b903ed60f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8F4410-605F-4F46-A6C2-43E5FDCAF2A9}">
  <ds:schemaRefs>
    <ds:schemaRef ds:uri="http://purl.org/dc/elements/1.1/"/>
    <ds:schemaRef ds:uri="http://schemas.microsoft.com/office/2006/metadata/properties"/>
    <ds:schemaRef ds:uri="b85dccc2-9b2a-4019-a298-2b903ed60fd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a960390-2f41-4724-82c2-2336c2be71ee"/>
    <ds:schemaRef ds:uri="http://www.w3.org/XML/1998/namespace"/>
    <ds:schemaRef ds:uri="http://purl.org/dc/dcmitype/"/>
  </ds:schemaRefs>
</ds:datastoreItem>
</file>

<file path=customXml/itemProps3.xml><?xml version="1.0" encoding="utf-8"?>
<ds:datastoreItem xmlns:ds="http://schemas.openxmlformats.org/officeDocument/2006/customXml" ds:itemID="{17774F7B-7FF9-435A-AFF4-133C853E3D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Powerpoint_pohja</Template>
  <TotalTime>246</TotalTime>
  <Words>1049</Words>
  <Application>Microsoft Office PowerPoint</Application>
  <PresentationFormat>Laajakuva</PresentationFormat>
  <Paragraphs>117</Paragraphs>
  <Slides>14</Slides>
  <Notes>0</Notes>
  <HiddenSlides>0</HiddenSlides>
  <MMClips>0</MMClips>
  <ScaleCrop>false</ScaleCrop>
  <HeadingPairs>
    <vt:vector size="6" baseType="variant">
      <vt:variant>
        <vt:lpstr>Käytetyt fontit</vt:lpstr>
      </vt:variant>
      <vt:variant>
        <vt:i4>3</vt:i4>
      </vt:variant>
      <vt:variant>
        <vt:lpstr>Teema</vt:lpstr>
      </vt:variant>
      <vt:variant>
        <vt:i4>5</vt:i4>
      </vt:variant>
      <vt:variant>
        <vt:lpstr>Dian otsikot</vt:lpstr>
      </vt:variant>
      <vt:variant>
        <vt:i4>14</vt:i4>
      </vt:variant>
    </vt:vector>
  </HeadingPairs>
  <TitlesOfParts>
    <vt:vector size="22" baseType="lpstr">
      <vt:lpstr>Arial</vt:lpstr>
      <vt:lpstr>Calibri</vt:lpstr>
      <vt:lpstr>Poppins</vt:lpstr>
      <vt:lpstr>Strategiapohjat</vt:lpstr>
      <vt:lpstr>Sata yleinen</vt:lpstr>
      <vt:lpstr>Sata Sote/Vihrea</vt:lpstr>
      <vt:lpstr>Sata Pelastus/Punainen</vt:lpstr>
      <vt:lpstr>Sata Hallinto/Sininen</vt:lpstr>
      <vt:lpstr>Tarkastuslautakunnan arvioinnin laatuohje</vt:lpstr>
      <vt:lpstr>Arvioinnin laatuohjeen tarkoitus</vt:lpstr>
      <vt:lpstr>Tarkastuslautakunta ja sen tehtävät</vt:lpstr>
      <vt:lpstr>Arvioinnin periaatteet</vt:lpstr>
      <vt:lpstr>Valtuustokauden arviointisuunnitelma ja vuosittainen työohjelma</vt:lpstr>
      <vt:lpstr>Toiminnallisten tavoitteiden arviointi</vt:lpstr>
      <vt:lpstr>Valtuustotason sitovien strategisten tavoitteiden arviointi</vt:lpstr>
      <vt:lpstr>Talouden arviointi</vt:lpstr>
      <vt:lpstr>Tuloksellisuus- ja tarkoituksenmukaisuusarviointi 1/2</vt:lpstr>
      <vt:lpstr>Tuloksellisuus- ja tarkoituksenmukaisuusarviointi 2/2</vt:lpstr>
      <vt:lpstr>Tarkastuslautakunnan rooli arviointityössä</vt:lpstr>
      <vt:lpstr>Arviointikertomus</vt:lpstr>
      <vt:lpstr>Arvioinnin kehittäminen</vt:lpstr>
      <vt:lpstr>Tarkastuslautakunnan arviointityön julkisuus ja tiedottaminen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Mira Metsälä</dc:creator>
  <cp:lastModifiedBy>Kirsi Kangasharju</cp:lastModifiedBy>
  <cp:revision>21</cp:revision>
  <dcterms:created xsi:type="dcterms:W3CDTF">2023-04-14T04:42:43Z</dcterms:created>
  <dcterms:modified xsi:type="dcterms:W3CDTF">2026-01-22T11:32:23Z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0x0101002D562538AD03654B88854DD952F07D9F</vt:lpwstr>
  </property>
  <property fmtid="{D5CDD505-2E9C-101B-9397-08002B2CF9AE}" pid="3" name="MSIP_Label_defa4170-0d19-0005-0004-bc88714345d2_Enabled">
    <vt:lpwstr>true</vt:lpwstr>
  </property>
  <property fmtid="{D5CDD505-2E9C-101B-9397-08002B2CF9AE}" pid="4" name="MSIP_Label_defa4170-0d19-0005-0004-bc88714345d2_SetDate">
    <vt:lpwstr>2023-04-14T04:42:43Z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f1fc3d0a-ee56-4f33-ab7c-c77444ca1078</vt:lpwstr>
  </property>
  <property fmtid="{D5CDD505-2E9C-101B-9397-08002B2CF9AE}" pid="8" name="MSIP_Label_defa4170-0d19-0005-0004-bc88714345d2_ActionId">
    <vt:lpwstr>8a4ed892-9205-46d9-9721-66d6f4079a8a</vt:lpwstr>
  </property>
  <property fmtid="{D5CDD505-2E9C-101B-9397-08002B2CF9AE}" pid="9" name="MSIP_Label_defa4170-0d19-0005-0004-bc88714345d2_ContentBits">
    <vt:lpwstr>0</vt:lpwstr>
  </property>
  <property fmtid="{D5CDD505-2E9C-101B-9397-08002B2CF9AE}" pid="10" name="MediaServiceImageTags">
    <vt:lpwstr/>
  </property>
  <property fmtid="{D5CDD505-2E9C-101B-9397-08002B2CF9AE}" pid="11" name="tweb_doc_id">
    <vt:lpwstr>72964</vt:lpwstr>
  </property>
  <property fmtid="{D5CDD505-2E9C-101B-9397-08002B2CF9AE}" pid="12" name="tweb_doc_version">
    <vt:lpwstr>3</vt:lpwstr>
  </property>
  <property fmtid="{D5CDD505-2E9C-101B-9397-08002B2CF9AE}" pid="13" name="tweb_doc_title">
    <vt:lpwstr>Arvioinnin laatuohje</vt:lpwstr>
  </property>
  <property fmtid="{D5CDD505-2E9C-101B-9397-08002B2CF9AE}" pid="14" name="tweb_doc_typecode">
    <vt:lpwstr>00.03.00.05</vt:lpwstr>
  </property>
  <property fmtid="{D5CDD505-2E9C-101B-9397-08002B2CF9AE}" pid="15" name="tweb_doc_typename">
    <vt:lpwstr>Raportti</vt:lpwstr>
  </property>
  <property fmtid="{D5CDD505-2E9C-101B-9397-08002B2CF9AE}" pid="16" name="tweb_doc_description">
    <vt:lpwstr/>
  </property>
  <property fmtid="{D5CDD505-2E9C-101B-9397-08002B2CF9AE}" pid="17" name="tweb_doc_status">
    <vt:lpwstr>Luonnos</vt:lpwstr>
  </property>
  <property fmtid="{D5CDD505-2E9C-101B-9397-08002B2CF9AE}" pid="18" name="tweb_doc_identifier">
    <vt:lpwstr>SHVA/299/00.03.00/2022</vt:lpwstr>
  </property>
  <property fmtid="{D5CDD505-2E9C-101B-9397-08002B2CF9AE}" pid="19" name="tweb_doc_publicityclass">
    <vt:lpwstr/>
  </property>
  <property fmtid="{D5CDD505-2E9C-101B-9397-08002B2CF9AE}" pid="20" name="tweb_doc_securityclass">
    <vt:lpwstr> </vt:lpwstr>
  </property>
  <property fmtid="{D5CDD505-2E9C-101B-9397-08002B2CF9AE}" pid="21" name="tweb_doc_securityreason">
    <vt:lpwstr/>
  </property>
  <property fmtid="{D5CDD505-2E9C-101B-9397-08002B2CF9AE}" pid="22" name="tweb_doc_securityperiod">
    <vt:lpwstr>0</vt:lpwstr>
  </property>
  <property fmtid="{D5CDD505-2E9C-101B-9397-08002B2CF9AE}" pid="23" name="tweb_doc_securityperiodstart">
    <vt:lpwstr/>
  </property>
  <property fmtid="{D5CDD505-2E9C-101B-9397-08002B2CF9AE}" pid="24" name="tweb_doc_securityperiodend">
    <vt:lpwstr/>
  </property>
  <property fmtid="{D5CDD505-2E9C-101B-9397-08002B2CF9AE}" pid="25" name="tweb_doc_owner">
    <vt:lpwstr>Kirsi Kangasharju</vt:lpwstr>
  </property>
  <property fmtid="{D5CDD505-2E9C-101B-9397-08002B2CF9AE}" pid="26" name="tweb_doc_creator">
    <vt:lpwstr>Anu Tuominen</vt:lpwstr>
  </property>
  <property fmtid="{D5CDD505-2E9C-101B-9397-08002B2CF9AE}" pid="27" name="tweb_doc_publisher">
    <vt:lpwstr>SATAHA Hyvinvointialueen hallinto 9600/Aluevaltuusto 96000</vt:lpwstr>
  </property>
  <property fmtid="{D5CDD505-2E9C-101B-9397-08002B2CF9AE}" pid="28" name="tweb_doc_contributor">
    <vt:lpwstr/>
  </property>
  <property fmtid="{D5CDD505-2E9C-101B-9397-08002B2CF9AE}" pid="29" name="tweb_doc_fileextension">
    <vt:lpwstr>PPTX</vt:lpwstr>
  </property>
  <property fmtid="{D5CDD505-2E9C-101B-9397-08002B2CF9AE}" pid="30" name="tweb_doc_language">
    <vt:lpwstr>suomi</vt:lpwstr>
  </property>
  <property fmtid="{D5CDD505-2E9C-101B-9397-08002B2CF9AE}" pid="31" name="tweb_doc_created">
    <vt:lpwstr>01.08.2023</vt:lpwstr>
  </property>
  <property fmtid="{D5CDD505-2E9C-101B-9397-08002B2CF9AE}" pid="32" name="tweb_doc_modified">
    <vt:lpwstr>10.08.2023</vt:lpwstr>
  </property>
  <property fmtid="{D5CDD505-2E9C-101B-9397-08002B2CF9AE}" pid="33" name="tweb_doc_available">
    <vt:lpwstr/>
  </property>
  <property fmtid="{D5CDD505-2E9C-101B-9397-08002B2CF9AE}" pid="34" name="tweb_doc_acquired">
    <vt:lpwstr/>
  </property>
  <property fmtid="{D5CDD505-2E9C-101B-9397-08002B2CF9AE}" pid="35" name="tweb_doc_issued">
    <vt:lpwstr/>
  </property>
  <property fmtid="{D5CDD505-2E9C-101B-9397-08002B2CF9AE}" pid="36" name="tweb_doc_accepted">
    <vt:lpwstr/>
  </property>
  <property fmtid="{D5CDD505-2E9C-101B-9397-08002B2CF9AE}" pid="37" name="tweb_doc_validfrom">
    <vt:lpwstr/>
  </property>
  <property fmtid="{D5CDD505-2E9C-101B-9397-08002B2CF9AE}" pid="38" name="tweb_doc_validto">
    <vt:lpwstr/>
  </property>
  <property fmtid="{D5CDD505-2E9C-101B-9397-08002B2CF9AE}" pid="39" name="tweb_doc_protectionclass">
    <vt:lpwstr>Ei suojeluluokiteltu</vt:lpwstr>
  </property>
  <property fmtid="{D5CDD505-2E9C-101B-9397-08002B2CF9AE}" pid="40" name="tweb_doc_retentionperiodstart">
    <vt:lpwstr/>
  </property>
  <property fmtid="{D5CDD505-2E9C-101B-9397-08002B2CF9AE}" pid="41" name="tweb_doc_retentionperiodend">
    <vt:lpwstr/>
  </property>
  <property fmtid="{D5CDD505-2E9C-101B-9397-08002B2CF9AE}" pid="42" name="tweb_doc_storagelocation">
    <vt:lpwstr>Tweb</vt:lpwstr>
  </property>
  <property fmtid="{D5CDD505-2E9C-101B-9397-08002B2CF9AE}" pid="43" name="tweb_doc_publicationid">
    <vt:lpwstr/>
  </property>
  <property fmtid="{D5CDD505-2E9C-101B-9397-08002B2CF9AE}" pid="44" name="tweb_doc_copyright">
    <vt:lpwstr/>
  </property>
  <property fmtid="{D5CDD505-2E9C-101B-9397-08002B2CF9AE}" pid="45" name="tweb_doc_decisionnumber">
    <vt:lpwstr/>
  </property>
  <property fmtid="{D5CDD505-2E9C-101B-9397-08002B2CF9AE}" pid="46" name="tweb_doc_decisionyear">
    <vt:lpwstr>0</vt:lpwstr>
  </property>
  <property fmtid="{D5CDD505-2E9C-101B-9397-08002B2CF9AE}" pid="47" name="tweb_doc_xsubjectlist">
    <vt:lpwstr/>
  </property>
  <property fmtid="{D5CDD505-2E9C-101B-9397-08002B2CF9AE}" pid="48" name="tweb_doc_presenter">
    <vt:lpwstr/>
  </property>
  <property fmtid="{D5CDD505-2E9C-101B-9397-08002B2CF9AE}" pid="49" name="tweb_doc_solver">
    <vt:lpwstr/>
  </property>
  <property fmtid="{D5CDD505-2E9C-101B-9397-08002B2CF9AE}" pid="50" name="tweb_doc_otherid">
    <vt:lpwstr/>
  </property>
  <property fmtid="{D5CDD505-2E9C-101B-9397-08002B2CF9AE}" pid="51" name="tweb_doc_deadline">
    <vt:lpwstr/>
  </property>
  <property fmtid="{D5CDD505-2E9C-101B-9397-08002B2CF9AE}" pid="52" name="tweb_doc_mamiversion">
    <vt:lpwstr>1.1</vt:lpwstr>
  </property>
  <property fmtid="{D5CDD505-2E9C-101B-9397-08002B2CF9AE}" pid="53" name="tweb_doc_alternativetitle">
    <vt:lpwstr/>
  </property>
  <property fmtid="{D5CDD505-2E9C-101B-9397-08002B2CF9AE}" pid="54" name="tweb_doc_notificationperiodstart">
    <vt:lpwstr/>
  </property>
  <property fmtid="{D5CDD505-2E9C-101B-9397-08002B2CF9AE}" pid="55" name="tweb_doc_notificationperiodend">
    <vt:lpwstr/>
  </property>
  <property fmtid="{D5CDD505-2E9C-101B-9397-08002B2CF9AE}" pid="56" name="tweb_doc_xfilekey">
    <vt:lpwstr>fbd1e590a6e56647796acfe37cf27475</vt:lpwstr>
  </property>
  <property fmtid="{D5CDD505-2E9C-101B-9397-08002B2CF9AE}" pid="57" name="tweb_doc_atts">
    <vt:lpwstr/>
  </property>
  <property fmtid="{D5CDD505-2E9C-101B-9397-08002B2CF9AE}" pid="58" name="tweb_doc_eoperators">
    <vt:lpwstr/>
  </property>
  <property fmtid="{D5CDD505-2E9C-101B-9397-08002B2CF9AE}" pid="59" name="tweb_item_title">
    <vt:lpwstr>Arvioinnin laatuohje</vt:lpwstr>
  </property>
  <property fmtid="{D5CDD505-2E9C-101B-9397-08002B2CF9AE}" pid="60" name="tweb_user_name">
    <vt:lpwstr>Kirsi Kangasharju</vt:lpwstr>
  </property>
  <property fmtid="{D5CDD505-2E9C-101B-9397-08002B2CF9AE}" pid="61" name="tweb_user_surname">
    <vt:lpwstr>Kangasharju</vt:lpwstr>
  </property>
  <property fmtid="{D5CDD505-2E9C-101B-9397-08002B2CF9AE}" pid="62" name="tweb_user_givenname">
    <vt:lpwstr>Kirsi</vt:lpwstr>
  </property>
  <property fmtid="{D5CDD505-2E9C-101B-9397-08002B2CF9AE}" pid="63" name="tweb_user_title">
    <vt:lpwstr>tarkastuspäällikkö</vt:lpwstr>
  </property>
  <property fmtid="{D5CDD505-2E9C-101B-9397-08002B2CF9AE}" pid="64" name="tweb_user_telephonenumber">
    <vt:lpwstr/>
  </property>
  <property fmtid="{D5CDD505-2E9C-101B-9397-08002B2CF9AE}" pid="65" name="tweb_user_facsimiletelephonenumber">
    <vt:lpwstr/>
  </property>
  <property fmtid="{D5CDD505-2E9C-101B-9397-08002B2CF9AE}" pid="66" name="tweb_user_rfc822mailbox">
    <vt:lpwstr>kirsi.kangasharju@sata.fi</vt:lpwstr>
  </property>
  <property fmtid="{D5CDD505-2E9C-101B-9397-08002B2CF9AE}" pid="67" name="tweb_user_roomnumber">
    <vt:lpwstr/>
  </property>
  <property fmtid="{D5CDD505-2E9C-101B-9397-08002B2CF9AE}" pid="68" name="tweb_user_organization">
    <vt:lpwstr>SATAHA Hyvinvointialueen hallinto 9600</vt:lpwstr>
  </property>
  <property fmtid="{D5CDD505-2E9C-101B-9397-08002B2CF9AE}" pid="69" name="tweb_user_department">
    <vt:lpwstr>Aluevaltuusto 96000</vt:lpwstr>
  </property>
  <property fmtid="{D5CDD505-2E9C-101B-9397-08002B2CF9AE}" pid="70" name="tweb_user_group">
    <vt:lpwstr/>
  </property>
  <property fmtid="{D5CDD505-2E9C-101B-9397-08002B2CF9AE}" pid="71" name="tweb_user_postaladdress">
    <vt:lpwstr/>
  </property>
  <property fmtid="{D5CDD505-2E9C-101B-9397-08002B2CF9AE}" pid="72" name="tweb_user_postalcode">
    <vt:lpwstr/>
  </property>
  <property fmtid="{D5CDD505-2E9C-101B-9397-08002B2CF9AE}" pid="73" name="editKey">
    <vt:lpwstr>fbd1e590a6e56647796acfe37cf27475</vt:lpwstr>
  </property>
</Properties>
</file>